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Trispace"/>
      <p:regular r:id="rId33"/>
      <p:bold r:id="rId34"/>
    </p:embeddedFont>
    <p:embeddedFont>
      <p:font typeface="Maven Pro"/>
      <p:regular r:id="rId35"/>
      <p:bold r:id="rId36"/>
    </p:embeddedFont>
    <p:embeddedFont>
      <p:font typeface="Short Stack"/>
      <p:regular r:id="rId37"/>
    </p:embeddedFont>
    <p:embeddedFont>
      <p:font typeface="Century Goth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gTyd6wM8VMnflLyiTcE05xV0pG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5C7955-1AF9-4C66-B288-41D68DBB4EE8}">
  <a:tblStyle styleId="{1D5C7955-1AF9-4C66-B288-41D68DBB4EE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CenturyGothic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Trispace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avenPro-regular.fntdata"/><Relationship Id="rId12" Type="http://schemas.openxmlformats.org/officeDocument/2006/relationships/slide" Target="slides/slide7.xml"/><Relationship Id="rId34" Type="http://schemas.openxmlformats.org/officeDocument/2006/relationships/font" Target="fonts/Trispace-bold.fntdata"/><Relationship Id="rId15" Type="http://schemas.openxmlformats.org/officeDocument/2006/relationships/slide" Target="slides/slide10.xml"/><Relationship Id="rId37" Type="http://schemas.openxmlformats.org/officeDocument/2006/relationships/font" Target="fonts/ShortStack-regular.fntdata"/><Relationship Id="rId14" Type="http://schemas.openxmlformats.org/officeDocument/2006/relationships/slide" Target="slides/slide9.xml"/><Relationship Id="rId36" Type="http://schemas.openxmlformats.org/officeDocument/2006/relationships/font" Target="fonts/MavenPro-bold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.fntdata"/><Relationship Id="rId16" Type="http://schemas.openxmlformats.org/officeDocument/2006/relationships/slide" Target="slides/slide11.xml"/><Relationship Id="rId38" Type="http://schemas.openxmlformats.org/officeDocument/2006/relationships/font" Target="fonts/CenturyGothi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9"/>
          <p:cNvSpPr txBox="1"/>
          <p:nvPr>
            <p:ph type="title"/>
          </p:nvPr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Short Stack"/>
                <a:ea typeface="Short Stack"/>
                <a:cs typeface="Short Stack"/>
                <a:sym typeface="Short St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27274D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title"/>
          </p:nvPr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Short Stack"/>
                <a:ea typeface="Short Stack"/>
                <a:cs typeface="Short Stack"/>
                <a:sym typeface="Short St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/>
          <p:nvPr>
            <p:ph type="title"/>
          </p:nvPr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Short Stack"/>
                <a:ea typeface="Short Stack"/>
                <a:cs typeface="Short Stack"/>
                <a:sym typeface="Short St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type="title"/>
          </p:nvPr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Short Stack"/>
                <a:ea typeface="Short Stack"/>
                <a:cs typeface="Short Stack"/>
                <a:sym typeface="Short St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Short Stack"/>
                <a:ea typeface="Short Stack"/>
                <a:cs typeface="Short Stack"/>
                <a:sym typeface="Short St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Short Stack"/>
                <a:ea typeface="Short Stack"/>
                <a:cs typeface="Short Stack"/>
                <a:sym typeface="Short St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solidFill>
          <a:srgbClr val="2E2E6D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/>
          <p:nvPr>
            <p:ph type="title"/>
          </p:nvPr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Short Stack"/>
                <a:ea typeface="Short Stack"/>
                <a:cs typeface="Short Stack"/>
                <a:sym typeface="Short St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b="0" i="0" sz="28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ven Pro"/>
              <a:buChar char="■"/>
              <a:defRPr b="0" i="0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1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7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8.png"/><Relationship Id="rId13" Type="http://schemas.openxmlformats.org/officeDocument/2006/relationships/image" Target="../media/image55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65.png"/><Relationship Id="rId14" Type="http://schemas.openxmlformats.org/officeDocument/2006/relationships/image" Target="../media/image60.png"/><Relationship Id="rId5" Type="http://schemas.openxmlformats.org/officeDocument/2006/relationships/image" Target="../media/image54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5" Type="http://schemas.openxmlformats.org/officeDocument/2006/relationships/image" Target="../media/image59.png"/><Relationship Id="rId6" Type="http://schemas.openxmlformats.org/officeDocument/2006/relationships/image" Target="../media/image68.png"/><Relationship Id="rId7" Type="http://schemas.openxmlformats.org/officeDocument/2006/relationships/image" Target="../media/image61.png"/><Relationship Id="rId8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tudio.code.org/s/oceans/lessons/1/levels/2" TargetMode="External"/><Relationship Id="rId4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7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"/>
          <p:cNvPicPr preferRelativeResize="0"/>
          <p:nvPr/>
        </p:nvPicPr>
        <p:blipFill rotWithShape="1">
          <a:blip r:embed="rId3">
            <a:alphaModFix/>
          </a:blip>
          <a:srcRect b="24469" l="25058" r="25312" t="23345"/>
          <a:stretch/>
        </p:blipFill>
        <p:spPr>
          <a:xfrm>
            <a:off x="7926266" y="59427"/>
            <a:ext cx="867213" cy="847354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" name="Google Shape;35;p1"/>
          <p:cNvSpPr txBox="1"/>
          <p:nvPr/>
        </p:nvSpPr>
        <p:spPr>
          <a:xfrm>
            <a:off x="234005" y="1973856"/>
            <a:ext cx="612573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Introduction to </a:t>
            </a:r>
            <a:endParaRPr/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AI and ML</a:t>
            </a:r>
            <a:endParaRPr/>
          </a:p>
        </p:txBody>
      </p:sp>
      <p:pic>
        <p:nvPicPr>
          <p:cNvPr descr="A circular logo with text and symbols&#10;&#10;Description automatically generated" id="36" name="Google Shape;3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005" y="121508"/>
            <a:ext cx="729706" cy="72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9490" y="1081203"/>
            <a:ext cx="2981093" cy="2981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background with white text&#10;&#10;Description automatically generated" id="38" name="Google Shape;38;p1"/>
          <p:cNvPicPr preferRelativeResize="0"/>
          <p:nvPr/>
        </p:nvPicPr>
        <p:blipFill rotWithShape="1">
          <a:blip r:embed="rId6">
            <a:alphaModFix/>
          </a:blip>
          <a:srcRect b="1" l="-2" r="60362" t="39442"/>
          <a:stretch/>
        </p:blipFill>
        <p:spPr>
          <a:xfrm>
            <a:off x="1" y="2661424"/>
            <a:ext cx="2609384" cy="2464097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/>
          <p:nvPr/>
        </p:nvSpPr>
        <p:spPr>
          <a:xfrm>
            <a:off x="1937774" y="2053265"/>
            <a:ext cx="1781975" cy="1781975"/>
          </a:xfrm>
          <a:custGeom>
            <a:rect b="b" l="l" r="r" t="t"/>
            <a:pathLst>
              <a:path extrusionOk="0" h="3563950" w="3563950">
                <a:moveTo>
                  <a:pt x="0" y="0"/>
                </a:moveTo>
                <a:lnTo>
                  <a:pt x="3563950" y="0"/>
                </a:lnTo>
                <a:lnTo>
                  <a:pt x="3563950" y="3563950"/>
                </a:lnTo>
                <a:lnTo>
                  <a:pt x="0" y="3563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/>
          <p:cNvSpPr/>
          <p:nvPr/>
        </p:nvSpPr>
        <p:spPr>
          <a:xfrm>
            <a:off x="5869059" y="2053265"/>
            <a:ext cx="1781975" cy="1781975"/>
          </a:xfrm>
          <a:custGeom>
            <a:rect b="b" l="l" r="r" t="t"/>
            <a:pathLst>
              <a:path extrusionOk="0" h="3563950" w="3563950">
                <a:moveTo>
                  <a:pt x="0" y="0"/>
                </a:moveTo>
                <a:lnTo>
                  <a:pt x="3563950" y="0"/>
                </a:lnTo>
                <a:lnTo>
                  <a:pt x="3563950" y="3563950"/>
                </a:lnTo>
                <a:lnTo>
                  <a:pt x="0" y="3563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1871737" y="4094135"/>
            <a:ext cx="1914047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Medical Diagnosis</a:t>
            </a:r>
            <a:endParaRPr/>
          </a:p>
        </p:txBody>
      </p:sp>
      <p:sp>
        <p:nvSpPr>
          <p:cNvPr id="143" name="Google Shape;143;p10"/>
          <p:cNvSpPr txBox="1"/>
          <p:nvPr/>
        </p:nvSpPr>
        <p:spPr>
          <a:xfrm>
            <a:off x="5651953" y="4094135"/>
            <a:ext cx="2216186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Health Assistants</a:t>
            </a:r>
            <a:endParaRPr/>
          </a:p>
        </p:txBody>
      </p:sp>
      <p:sp>
        <p:nvSpPr>
          <p:cNvPr id="144" name="Google Shape;144;p10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Healthcare</a:t>
            </a:r>
            <a:endParaRPr b="0" i="0" sz="1400" u="none" cap="none" strike="noStrike">
              <a:solidFill>
                <a:schemeClr val="dk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1539164" y="2032395"/>
            <a:ext cx="1571918" cy="1571918"/>
          </a:xfrm>
          <a:custGeom>
            <a:rect b="b" l="l" r="r" t="t"/>
            <a:pathLst>
              <a:path extrusionOk="0" h="3143836" w="3143836">
                <a:moveTo>
                  <a:pt x="0" y="0"/>
                </a:moveTo>
                <a:lnTo>
                  <a:pt x="3143836" y="0"/>
                </a:lnTo>
                <a:lnTo>
                  <a:pt x="3143836" y="3143836"/>
                </a:lnTo>
                <a:lnTo>
                  <a:pt x="0" y="3143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4007700" y="2032395"/>
            <a:ext cx="1622348" cy="1685557"/>
          </a:xfrm>
          <a:custGeom>
            <a:rect b="b" l="l" r="r" t="t"/>
            <a:pathLst>
              <a:path extrusionOk="0" h="3371113" w="3244696">
                <a:moveTo>
                  <a:pt x="0" y="0"/>
                </a:moveTo>
                <a:lnTo>
                  <a:pt x="3244695" y="0"/>
                </a:lnTo>
                <a:lnTo>
                  <a:pt x="3244695" y="3371112"/>
                </a:lnTo>
                <a:lnTo>
                  <a:pt x="0" y="3371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6526666" y="1962750"/>
            <a:ext cx="1755202" cy="1755202"/>
          </a:xfrm>
          <a:custGeom>
            <a:rect b="b" l="l" r="r" t="t"/>
            <a:pathLst>
              <a:path extrusionOk="0" h="3510404" w="3510404">
                <a:moveTo>
                  <a:pt x="0" y="0"/>
                </a:moveTo>
                <a:lnTo>
                  <a:pt x="3510404" y="0"/>
                </a:lnTo>
                <a:lnTo>
                  <a:pt x="3510404" y="3510404"/>
                </a:lnTo>
                <a:lnTo>
                  <a:pt x="0" y="35104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1666210" y="4080152"/>
            <a:ext cx="1400688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Route Planning</a:t>
            </a:r>
            <a:endParaRPr/>
          </a:p>
        </p:txBody>
      </p:sp>
      <p:sp>
        <p:nvSpPr>
          <p:cNvPr id="153" name="Google Shape;153;p11"/>
          <p:cNvSpPr txBox="1"/>
          <p:nvPr/>
        </p:nvSpPr>
        <p:spPr>
          <a:xfrm>
            <a:off x="6376569" y="4010507"/>
            <a:ext cx="2012450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 Vehicles</a:t>
            </a:r>
            <a:endParaRPr/>
          </a:p>
        </p:txBody>
      </p:sp>
      <p:sp>
        <p:nvSpPr>
          <p:cNvPr id="154" name="Google Shape;154;p11"/>
          <p:cNvSpPr txBox="1"/>
          <p:nvPr/>
        </p:nvSpPr>
        <p:spPr>
          <a:xfrm>
            <a:off x="3885056" y="4080152"/>
            <a:ext cx="1856718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Traffic Management</a:t>
            </a:r>
            <a:endParaRPr/>
          </a:p>
        </p:txBody>
      </p:sp>
      <p:sp>
        <p:nvSpPr>
          <p:cNvPr id="155" name="Google Shape;155;p11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Transportation</a:t>
            </a:r>
            <a:endParaRPr b="0" i="0" sz="1400" u="none" cap="none" strike="noStrike">
              <a:solidFill>
                <a:schemeClr val="dk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/>
          <p:nvPr/>
        </p:nvSpPr>
        <p:spPr>
          <a:xfrm>
            <a:off x="1283050" y="1828376"/>
            <a:ext cx="2407138" cy="2066505"/>
          </a:xfrm>
          <a:custGeom>
            <a:rect b="b" l="l" r="r" t="t"/>
            <a:pathLst>
              <a:path extrusionOk="0" h="4133010" w="4814275">
                <a:moveTo>
                  <a:pt x="0" y="0"/>
                </a:moveTo>
                <a:lnTo>
                  <a:pt x="4814275" y="0"/>
                </a:lnTo>
                <a:lnTo>
                  <a:pt x="4814275" y="4133009"/>
                </a:lnTo>
                <a:lnTo>
                  <a:pt x="0" y="4133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609" l="-68942" r="-65794" t="-322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2"/>
          <p:cNvSpPr txBox="1"/>
          <p:nvPr/>
        </p:nvSpPr>
        <p:spPr>
          <a:xfrm>
            <a:off x="1219200" y="4087623"/>
            <a:ext cx="2576979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Recommendation Systems</a:t>
            </a:r>
            <a:endParaRPr/>
          </a:p>
        </p:txBody>
      </p:sp>
      <p:sp>
        <p:nvSpPr>
          <p:cNvPr id="162" name="Google Shape;162;p12"/>
          <p:cNvSpPr txBox="1"/>
          <p:nvPr/>
        </p:nvSpPr>
        <p:spPr>
          <a:xfrm>
            <a:off x="6143740" y="4087623"/>
            <a:ext cx="1679945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Assistants</a:t>
            </a:r>
            <a:endParaRPr/>
          </a:p>
        </p:txBody>
      </p:sp>
      <p:sp>
        <p:nvSpPr>
          <p:cNvPr id="163" name="Google Shape;163;p12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E-commerce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pic>
        <p:nvPicPr>
          <p:cNvPr id="164" name="Google Shape;16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6997" y="1841800"/>
            <a:ext cx="1796688" cy="1796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/>
          <p:nvPr/>
        </p:nvSpPr>
        <p:spPr>
          <a:xfrm>
            <a:off x="5282620" y="2022241"/>
            <a:ext cx="2825315" cy="1589240"/>
          </a:xfrm>
          <a:custGeom>
            <a:rect b="b" l="l" r="r" t="t"/>
            <a:pathLst>
              <a:path extrusionOk="0" h="3178479" w="5650629">
                <a:moveTo>
                  <a:pt x="0" y="0"/>
                </a:moveTo>
                <a:lnTo>
                  <a:pt x="5650630" y="0"/>
                </a:lnTo>
                <a:lnTo>
                  <a:pt x="5650630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3"/>
          <p:cNvSpPr/>
          <p:nvPr/>
        </p:nvSpPr>
        <p:spPr>
          <a:xfrm>
            <a:off x="873374" y="2022241"/>
            <a:ext cx="3208465" cy="1589240"/>
          </a:xfrm>
          <a:custGeom>
            <a:rect b="b" l="l" r="r" t="t"/>
            <a:pathLst>
              <a:path extrusionOk="0" h="3178479" w="6416929">
                <a:moveTo>
                  <a:pt x="0" y="0"/>
                </a:moveTo>
                <a:lnTo>
                  <a:pt x="6416930" y="0"/>
                </a:lnTo>
                <a:lnTo>
                  <a:pt x="6416930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3"/>
          <p:cNvSpPr txBox="1"/>
          <p:nvPr/>
        </p:nvSpPr>
        <p:spPr>
          <a:xfrm>
            <a:off x="1219201" y="3931436"/>
            <a:ext cx="2370796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Supply Chain Optimization</a:t>
            </a:r>
            <a:endParaRPr/>
          </a:p>
        </p:txBody>
      </p:sp>
      <p:sp>
        <p:nvSpPr>
          <p:cNvPr id="172" name="Google Shape;172;p13"/>
          <p:cNvSpPr txBox="1"/>
          <p:nvPr/>
        </p:nvSpPr>
        <p:spPr>
          <a:xfrm>
            <a:off x="6026008" y="3931436"/>
            <a:ext cx="1366875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Quality Control</a:t>
            </a:r>
            <a:endParaRPr/>
          </a:p>
        </p:txBody>
      </p:sp>
      <p:sp>
        <p:nvSpPr>
          <p:cNvPr id="173" name="Google Shape;173;p13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Manufacturing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Short Stack"/>
              <a:ea typeface="Short Stack"/>
              <a:cs typeface="Short Stack"/>
              <a:sym typeface="Short St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/>
          <p:nvPr/>
        </p:nvSpPr>
        <p:spPr>
          <a:xfrm>
            <a:off x="960466" y="2042645"/>
            <a:ext cx="2491371" cy="1659876"/>
          </a:xfrm>
          <a:custGeom>
            <a:rect b="b" l="l" r="r" t="t"/>
            <a:pathLst>
              <a:path extrusionOk="0" h="3319752" w="4982742">
                <a:moveTo>
                  <a:pt x="0" y="0"/>
                </a:moveTo>
                <a:lnTo>
                  <a:pt x="4982742" y="0"/>
                </a:lnTo>
                <a:lnTo>
                  <a:pt x="4982742" y="3319752"/>
                </a:lnTo>
                <a:lnTo>
                  <a:pt x="0" y="3319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4"/>
          <p:cNvSpPr/>
          <p:nvPr/>
        </p:nvSpPr>
        <p:spPr>
          <a:xfrm>
            <a:off x="3868544" y="1982995"/>
            <a:ext cx="1719526" cy="1719526"/>
          </a:xfrm>
          <a:custGeom>
            <a:rect b="b" l="l" r="r" t="t"/>
            <a:pathLst>
              <a:path extrusionOk="0" h="3439051" w="3439051">
                <a:moveTo>
                  <a:pt x="0" y="0"/>
                </a:moveTo>
                <a:lnTo>
                  <a:pt x="3439052" y="0"/>
                </a:lnTo>
                <a:lnTo>
                  <a:pt x="3439052" y="3439052"/>
                </a:lnTo>
                <a:lnTo>
                  <a:pt x="0" y="3439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4"/>
          <p:cNvSpPr/>
          <p:nvPr/>
        </p:nvSpPr>
        <p:spPr>
          <a:xfrm>
            <a:off x="6528655" y="1843883"/>
            <a:ext cx="1442752" cy="2057400"/>
          </a:xfrm>
          <a:custGeom>
            <a:rect b="b" l="l" r="r" t="t"/>
            <a:pathLst>
              <a:path extrusionOk="0" h="4114800" w="2885503">
                <a:moveTo>
                  <a:pt x="0" y="0"/>
                </a:moveTo>
                <a:lnTo>
                  <a:pt x="2885503" y="0"/>
                </a:lnTo>
                <a:lnTo>
                  <a:pt x="28855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002760" y="4255525"/>
            <a:ext cx="2328726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Personalized Learning</a:t>
            </a:r>
            <a:endParaRPr/>
          </a:p>
        </p:txBody>
      </p:sp>
      <p:sp>
        <p:nvSpPr>
          <p:cNvPr id="182" name="Google Shape;182;p14"/>
          <p:cNvSpPr txBox="1"/>
          <p:nvPr/>
        </p:nvSpPr>
        <p:spPr>
          <a:xfrm>
            <a:off x="3566576" y="4255525"/>
            <a:ext cx="2077684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Grading</a:t>
            </a:r>
            <a:endParaRPr/>
          </a:p>
        </p:txBody>
      </p:sp>
      <p:sp>
        <p:nvSpPr>
          <p:cNvPr id="183" name="Google Shape;183;p14"/>
          <p:cNvSpPr txBox="1"/>
          <p:nvPr/>
        </p:nvSpPr>
        <p:spPr>
          <a:xfrm>
            <a:off x="1500555" y="4255525"/>
            <a:ext cx="1451152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 Tutors</a:t>
            </a:r>
            <a:endParaRPr/>
          </a:p>
        </p:txBody>
      </p:sp>
      <p:sp>
        <p:nvSpPr>
          <p:cNvPr id="184" name="Google Shape;184;p14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Education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Short Stack"/>
              <a:ea typeface="Short Stack"/>
              <a:cs typeface="Short Stack"/>
              <a:sym typeface="Short St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5"/>
          <p:cNvGrpSpPr/>
          <p:nvPr/>
        </p:nvGrpSpPr>
        <p:grpSpPr>
          <a:xfrm>
            <a:off x="953359" y="2352636"/>
            <a:ext cx="1676945" cy="1066329"/>
            <a:chOff x="0" y="0"/>
            <a:chExt cx="4471853" cy="2843545"/>
          </a:xfrm>
        </p:grpSpPr>
        <p:sp>
          <p:nvSpPr>
            <p:cNvPr id="190" name="Google Shape;190;p15"/>
            <p:cNvSpPr/>
            <p:nvPr/>
          </p:nvSpPr>
          <p:spPr>
            <a:xfrm>
              <a:off x="0" y="0"/>
              <a:ext cx="4471853" cy="1423088"/>
            </a:xfrm>
            <a:custGeom>
              <a:rect b="b" l="l" r="r" t="t"/>
              <a:pathLst>
                <a:path extrusionOk="0" h="1423088" w="4471853">
                  <a:moveTo>
                    <a:pt x="0" y="0"/>
                  </a:moveTo>
                  <a:lnTo>
                    <a:pt x="4471853" y="0"/>
                  </a:lnTo>
                  <a:lnTo>
                    <a:pt x="4471853" y="1423088"/>
                  </a:lnTo>
                  <a:lnTo>
                    <a:pt x="0" y="14230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53893" l="-9493" r="-355406" t="-3509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0" y="1423088"/>
              <a:ext cx="4407593" cy="1420457"/>
            </a:xfrm>
            <a:custGeom>
              <a:rect b="b" l="l" r="r" t="t"/>
              <a:pathLst>
                <a:path extrusionOk="0" h="1420457" w="4407593">
                  <a:moveTo>
                    <a:pt x="0" y="0"/>
                  </a:moveTo>
                  <a:lnTo>
                    <a:pt x="4407593" y="0"/>
                  </a:lnTo>
                  <a:lnTo>
                    <a:pt x="4407593" y="1420456"/>
                  </a:lnTo>
                  <a:lnTo>
                    <a:pt x="0" y="14204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254541" l="-109626" r="-262048" t="-35154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5"/>
          <p:cNvSpPr/>
          <p:nvPr/>
        </p:nvSpPr>
        <p:spPr>
          <a:xfrm>
            <a:off x="3962131" y="2352636"/>
            <a:ext cx="1219738" cy="1247814"/>
          </a:xfrm>
          <a:custGeom>
            <a:rect b="b" l="l" r="r" t="t"/>
            <a:pathLst>
              <a:path extrusionOk="0" h="2495628" w="2439476">
                <a:moveTo>
                  <a:pt x="0" y="0"/>
                </a:moveTo>
                <a:lnTo>
                  <a:pt x="2439476" y="0"/>
                </a:lnTo>
                <a:lnTo>
                  <a:pt x="2439476" y="2495628"/>
                </a:lnTo>
                <a:lnTo>
                  <a:pt x="0" y="2495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5"/>
          <p:cNvSpPr/>
          <p:nvPr/>
        </p:nvSpPr>
        <p:spPr>
          <a:xfrm>
            <a:off x="6405162" y="2263516"/>
            <a:ext cx="1517079" cy="1426054"/>
          </a:xfrm>
          <a:custGeom>
            <a:rect b="b" l="l" r="r" t="t"/>
            <a:pathLst>
              <a:path extrusionOk="0" h="2852108" w="3034158">
                <a:moveTo>
                  <a:pt x="0" y="0"/>
                </a:moveTo>
                <a:lnTo>
                  <a:pt x="3034157" y="0"/>
                </a:lnTo>
                <a:lnTo>
                  <a:pt x="3034157" y="2852108"/>
                </a:lnTo>
                <a:lnTo>
                  <a:pt x="0" y="28521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6657345" y="3854243"/>
            <a:ext cx="1600957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Creation</a:t>
            </a:r>
            <a:endParaRPr/>
          </a:p>
        </p:txBody>
      </p:sp>
      <p:sp>
        <p:nvSpPr>
          <p:cNvPr id="195" name="Google Shape;195;p15"/>
          <p:cNvSpPr txBox="1"/>
          <p:nvPr/>
        </p:nvSpPr>
        <p:spPr>
          <a:xfrm>
            <a:off x="3424661" y="3854243"/>
            <a:ext cx="2463999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 Game Development:</a:t>
            </a:r>
            <a:endParaRPr/>
          </a:p>
        </p:txBody>
      </p:sp>
      <p:sp>
        <p:nvSpPr>
          <p:cNvPr id="196" name="Google Shape;196;p15"/>
          <p:cNvSpPr txBox="1"/>
          <p:nvPr/>
        </p:nvSpPr>
        <p:spPr>
          <a:xfrm>
            <a:off x="1062892" y="3854243"/>
            <a:ext cx="1769017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Streaming Services</a:t>
            </a:r>
            <a:endParaRPr/>
          </a:p>
        </p:txBody>
      </p:sp>
      <p:sp>
        <p:nvSpPr>
          <p:cNvPr id="197" name="Google Shape;197;p15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Entertainment and Media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/>
          <p:nvPr/>
        </p:nvSpPr>
        <p:spPr>
          <a:xfrm>
            <a:off x="1036654" y="2161766"/>
            <a:ext cx="2972620" cy="1456584"/>
          </a:xfrm>
          <a:custGeom>
            <a:rect b="b" l="l" r="r" t="t"/>
            <a:pathLst>
              <a:path extrusionOk="0" h="2913167" w="5945239">
                <a:moveTo>
                  <a:pt x="0" y="0"/>
                </a:moveTo>
                <a:lnTo>
                  <a:pt x="5945239" y="0"/>
                </a:lnTo>
                <a:lnTo>
                  <a:pt x="5945239" y="2913167"/>
                </a:lnTo>
                <a:lnTo>
                  <a:pt x="0" y="2913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5602392" y="2111284"/>
            <a:ext cx="1614040" cy="1557549"/>
          </a:xfrm>
          <a:custGeom>
            <a:rect b="b" l="l" r="r" t="t"/>
            <a:pathLst>
              <a:path extrusionOk="0" h="3115097" w="3228080">
                <a:moveTo>
                  <a:pt x="0" y="0"/>
                </a:moveTo>
                <a:lnTo>
                  <a:pt x="3228080" y="0"/>
                </a:lnTo>
                <a:lnTo>
                  <a:pt x="3228080" y="3115097"/>
                </a:lnTo>
                <a:lnTo>
                  <a:pt x="0" y="3115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1961662" y="3947092"/>
            <a:ext cx="1157712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 Chatbots</a:t>
            </a:r>
            <a:endParaRPr/>
          </a:p>
        </p:txBody>
      </p:sp>
      <p:sp>
        <p:nvSpPr>
          <p:cNvPr id="205" name="Google Shape;205;p16"/>
          <p:cNvSpPr txBox="1"/>
          <p:nvPr/>
        </p:nvSpPr>
        <p:spPr>
          <a:xfrm>
            <a:off x="5498308" y="3947092"/>
            <a:ext cx="1882247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 Analysis</a:t>
            </a:r>
            <a:endParaRPr/>
          </a:p>
        </p:txBody>
      </p:sp>
      <p:sp>
        <p:nvSpPr>
          <p:cNvPr id="206" name="Google Shape;206;p16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Customer Service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/>
          <p:nvPr/>
        </p:nvSpPr>
        <p:spPr>
          <a:xfrm>
            <a:off x="3564839" y="1933046"/>
            <a:ext cx="2014323" cy="1926197"/>
          </a:xfrm>
          <a:custGeom>
            <a:rect b="b" l="l" r="r" t="t"/>
            <a:pathLst>
              <a:path extrusionOk="0" h="3852393" w="4028646">
                <a:moveTo>
                  <a:pt x="0" y="0"/>
                </a:moveTo>
                <a:lnTo>
                  <a:pt x="4028646" y="0"/>
                </a:lnTo>
                <a:lnTo>
                  <a:pt x="4028646" y="3852393"/>
                </a:lnTo>
                <a:lnTo>
                  <a:pt x="0" y="3852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17"/>
          <p:cNvGrpSpPr/>
          <p:nvPr/>
        </p:nvGrpSpPr>
        <p:grpSpPr>
          <a:xfrm>
            <a:off x="3800475" y="1332846"/>
            <a:ext cx="1543050" cy="463948"/>
            <a:chOff x="0" y="-38100"/>
            <a:chExt cx="812800" cy="181539"/>
          </a:xfrm>
        </p:grpSpPr>
        <p:sp>
          <p:nvSpPr>
            <p:cNvPr id="213" name="Google Shape;213;p17"/>
            <p:cNvSpPr/>
            <p:nvPr/>
          </p:nvSpPr>
          <p:spPr>
            <a:xfrm>
              <a:off x="0" y="0"/>
              <a:ext cx="812800" cy="143439"/>
            </a:xfrm>
            <a:custGeom>
              <a:rect b="b" l="l" r="r" t="t"/>
              <a:pathLst>
                <a:path extrusionOk="0" h="143439" w="812800">
                  <a:moveTo>
                    <a:pt x="71720" y="0"/>
                  </a:moveTo>
                  <a:lnTo>
                    <a:pt x="741080" y="0"/>
                  </a:lnTo>
                  <a:cubicBezTo>
                    <a:pt x="760102" y="0"/>
                    <a:pt x="778344" y="7556"/>
                    <a:pt x="791794" y="21006"/>
                  </a:cubicBezTo>
                  <a:cubicBezTo>
                    <a:pt x="805244" y="34456"/>
                    <a:pt x="812800" y="52698"/>
                    <a:pt x="812800" y="71720"/>
                  </a:cubicBezTo>
                  <a:lnTo>
                    <a:pt x="812800" y="71720"/>
                  </a:lnTo>
                  <a:cubicBezTo>
                    <a:pt x="812800" y="111329"/>
                    <a:pt x="780690" y="143439"/>
                    <a:pt x="741080" y="143439"/>
                  </a:cubicBezTo>
                  <a:lnTo>
                    <a:pt x="71720" y="143439"/>
                  </a:lnTo>
                  <a:cubicBezTo>
                    <a:pt x="52698" y="143439"/>
                    <a:pt x="34456" y="135883"/>
                    <a:pt x="21006" y="122433"/>
                  </a:cubicBezTo>
                  <a:cubicBezTo>
                    <a:pt x="7556" y="108983"/>
                    <a:pt x="0" y="90741"/>
                    <a:pt x="0" y="71720"/>
                  </a:cubicBezTo>
                  <a:lnTo>
                    <a:pt x="0" y="71720"/>
                  </a:lnTo>
                  <a:cubicBezTo>
                    <a:pt x="0" y="52698"/>
                    <a:pt x="7556" y="34456"/>
                    <a:pt x="21006" y="21006"/>
                  </a:cubicBezTo>
                  <a:cubicBezTo>
                    <a:pt x="34456" y="7556"/>
                    <a:pt x="52698" y="0"/>
                    <a:pt x="7172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7"/>
            <p:cNvSpPr txBox="1"/>
            <p:nvPr/>
          </p:nvSpPr>
          <p:spPr>
            <a:xfrm>
              <a:off x="0" y="-38100"/>
              <a:ext cx="812800" cy="181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323232"/>
                  </a:solidFill>
                  <a:latin typeface="Arial"/>
                  <a:ea typeface="Arial"/>
                  <a:cs typeface="Arial"/>
                  <a:sym typeface="Arial"/>
                </a:rPr>
                <a:t>Ahmad</a:t>
              </a:r>
              <a:endParaRPr/>
            </a:p>
          </p:txBody>
        </p:sp>
      </p:grpSp>
      <p:sp>
        <p:nvSpPr>
          <p:cNvPr id="215" name="Google Shape;215;p17"/>
          <p:cNvSpPr txBox="1"/>
          <p:nvPr/>
        </p:nvSpPr>
        <p:spPr>
          <a:xfrm>
            <a:off x="3685586" y="4120569"/>
            <a:ext cx="1772828" cy="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Facial Recognition</a:t>
            </a:r>
            <a:endParaRPr/>
          </a:p>
        </p:txBody>
      </p:sp>
      <p:sp>
        <p:nvSpPr>
          <p:cNvPr id="216" name="Google Shape;216;p17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Security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>
            <p:ph type="title"/>
          </p:nvPr>
        </p:nvSpPr>
        <p:spPr>
          <a:xfrm>
            <a:off x="1575750" y="1977292"/>
            <a:ext cx="5992500" cy="1008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800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How does it work?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19"/>
          <p:cNvGrpSpPr/>
          <p:nvPr/>
        </p:nvGrpSpPr>
        <p:grpSpPr>
          <a:xfrm>
            <a:off x="1292671" y="1159722"/>
            <a:ext cx="6558658" cy="3309663"/>
            <a:chOff x="0" y="-38100"/>
            <a:chExt cx="3736261" cy="1881108"/>
          </a:xfrm>
        </p:grpSpPr>
        <p:sp>
          <p:nvSpPr>
            <p:cNvPr id="227" name="Google Shape;227;p19"/>
            <p:cNvSpPr/>
            <p:nvPr/>
          </p:nvSpPr>
          <p:spPr>
            <a:xfrm>
              <a:off x="0" y="0"/>
              <a:ext cx="3736261" cy="1843008"/>
            </a:xfrm>
            <a:custGeom>
              <a:rect b="b" l="l" r="r" t="t"/>
              <a:pathLst>
                <a:path extrusionOk="0" h="1843008" w="3736261">
                  <a:moveTo>
                    <a:pt x="0" y="0"/>
                  </a:moveTo>
                  <a:lnTo>
                    <a:pt x="3736261" y="0"/>
                  </a:lnTo>
                  <a:lnTo>
                    <a:pt x="3736261" y="1843008"/>
                  </a:lnTo>
                  <a:lnTo>
                    <a:pt x="0" y="1843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9"/>
            <p:cNvSpPr txBox="1"/>
            <p:nvPr/>
          </p:nvSpPr>
          <p:spPr>
            <a:xfrm>
              <a:off x="0" y="-38100"/>
              <a:ext cx="3736261" cy="1881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19"/>
          <p:cNvGrpSpPr/>
          <p:nvPr/>
        </p:nvGrpSpPr>
        <p:grpSpPr>
          <a:xfrm>
            <a:off x="1586426" y="1852259"/>
            <a:ext cx="2137860" cy="1673009"/>
            <a:chOff x="0" y="-149473"/>
            <a:chExt cx="5700960" cy="4461354"/>
          </a:xfrm>
        </p:grpSpPr>
        <p:sp>
          <p:nvSpPr>
            <p:cNvPr id="230" name="Google Shape;230;p19"/>
            <p:cNvSpPr/>
            <p:nvPr/>
          </p:nvSpPr>
          <p:spPr>
            <a:xfrm>
              <a:off x="1292388" y="279582"/>
              <a:ext cx="2013362" cy="2246429"/>
            </a:xfrm>
            <a:custGeom>
              <a:rect b="b" l="l" r="r" t="t"/>
              <a:pathLst>
                <a:path extrusionOk="0" h="2246429" w="2013362">
                  <a:moveTo>
                    <a:pt x="0" y="0"/>
                  </a:moveTo>
                  <a:lnTo>
                    <a:pt x="2013362" y="0"/>
                  </a:lnTo>
                  <a:lnTo>
                    <a:pt x="2013362" y="2246429"/>
                  </a:lnTo>
                  <a:lnTo>
                    <a:pt x="0" y="22464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1830247" y="2742682"/>
              <a:ext cx="1876216" cy="1569199"/>
            </a:xfrm>
            <a:custGeom>
              <a:rect b="b" l="l" r="r" t="t"/>
              <a:pathLst>
                <a:path extrusionOk="0" h="1569199" w="1876216">
                  <a:moveTo>
                    <a:pt x="0" y="0"/>
                  </a:moveTo>
                  <a:lnTo>
                    <a:pt x="1876216" y="0"/>
                  </a:lnTo>
                  <a:lnTo>
                    <a:pt x="1876216" y="1569199"/>
                  </a:lnTo>
                  <a:lnTo>
                    <a:pt x="0" y="15691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480117" y="2297846"/>
              <a:ext cx="2067884" cy="889671"/>
            </a:xfrm>
            <a:custGeom>
              <a:rect b="b" l="l" r="r" t="t"/>
              <a:pathLst>
                <a:path extrusionOk="0" h="889671" w="2067884">
                  <a:moveTo>
                    <a:pt x="0" y="0"/>
                  </a:moveTo>
                  <a:lnTo>
                    <a:pt x="2067884" y="0"/>
                  </a:lnTo>
                  <a:lnTo>
                    <a:pt x="2067884" y="889671"/>
                  </a:lnTo>
                  <a:lnTo>
                    <a:pt x="0" y="8896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305750" y="817665"/>
              <a:ext cx="1445937" cy="1813087"/>
            </a:xfrm>
            <a:custGeom>
              <a:rect b="b" l="l" r="r" t="t"/>
              <a:pathLst>
                <a:path extrusionOk="0" h="1813087" w="1445937">
                  <a:moveTo>
                    <a:pt x="0" y="0"/>
                  </a:moveTo>
                  <a:lnTo>
                    <a:pt x="1445937" y="0"/>
                  </a:lnTo>
                  <a:lnTo>
                    <a:pt x="1445937" y="1813088"/>
                  </a:lnTo>
                  <a:lnTo>
                    <a:pt x="0" y="18130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 rot="5400000">
              <a:off x="217674" y="1679760"/>
              <a:ext cx="2036946" cy="2125845"/>
            </a:xfrm>
            <a:custGeom>
              <a:rect b="b" l="l" r="r" t="t"/>
              <a:pathLst>
                <a:path extrusionOk="0" h="2125845" w="2036946">
                  <a:moveTo>
                    <a:pt x="0" y="0"/>
                  </a:moveTo>
                  <a:lnTo>
                    <a:pt x="2036945" y="0"/>
                  </a:lnTo>
                  <a:lnTo>
                    <a:pt x="2036945" y="2125844"/>
                  </a:lnTo>
                  <a:lnTo>
                    <a:pt x="0" y="21258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" name="Google Shape;235;p19"/>
            <p:cNvGrpSpPr/>
            <p:nvPr/>
          </p:nvGrpSpPr>
          <p:grpSpPr>
            <a:xfrm>
              <a:off x="0" y="-149473"/>
              <a:ext cx="5700960" cy="4461354"/>
              <a:chOff x="0" y="-38100"/>
              <a:chExt cx="1453145" cy="1137176"/>
            </a:xfrm>
          </p:grpSpPr>
          <p:sp>
            <p:nvSpPr>
              <p:cNvPr id="236" name="Google Shape;236;p19"/>
              <p:cNvSpPr/>
              <p:nvPr/>
            </p:nvSpPr>
            <p:spPr>
              <a:xfrm>
                <a:off x="0" y="0"/>
                <a:ext cx="1453145" cy="1099076"/>
              </a:xfrm>
              <a:custGeom>
                <a:rect b="b" l="l" r="r" t="t"/>
                <a:pathLst>
                  <a:path extrusionOk="0" h="1099076" w="1453145">
                    <a:moveTo>
                      <a:pt x="0" y="0"/>
                    </a:moveTo>
                    <a:lnTo>
                      <a:pt x="1453145" y="0"/>
                    </a:lnTo>
                    <a:lnTo>
                      <a:pt x="1453145" y="1099076"/>
                    </a:lnTo>
                    <a:lnTo>
                      <a:pt x="0" y="109907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90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9"/>
              <p:cNvSpPr txBox="1"/>
              <p:nvPr/>
            </p:nvSpPr>
            <p:spPr>
              <a:xfrm>
                <a:off x="0" y="-38100"/>
                <a:ext cx="1453145" cy="1137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2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8" name="Google Shape;238;p19"/>
          <p:cNvSpPr/>
          <p:nvPr/>
        </p:nvSpPr>
        <p:spPr>
          <a:xfrm>
            <a:off x="5758552" y="1908312"/>
            <a:ext cx="1799022" cy="1594384"/>
          </a:xfrm>
          <a:custGeom>
            <a:rect b="b" l="l" r="r" t="t"/>
            <a:pathLst>
              <a:path extrusionOk="0" h="3188767" w="3598044">
                <a:moveTo>
                  <a:pt x="0" y="0"/>
                </a:moveTo>
                <a:lnTo>
                  <a:pt x="3598045" y="0"/>
                </a:lnTo>
                <a:lnTo>
                  <a:pt x="3598045" y="3188767"/>
                </a:lnTo>
                <a:lnTo>
                  <a:pt x="0" y="3188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6349152" y="1386563"/>
            <a:ext cx="308912" cy="433422"/>
          </a:xfrm>
          <a:custGeom>
            <a:rect b="b" l="l" r="r" t="t"/>
            <a:pathLst>
              <a:path extrusionOk="0" h="866843" w="617823">
                <a:moveTo>
                  <a:pt x="0" y="0"/>
                </a:moveTo>
                <a:lnTo>
                  <a:pt x="617823" y="0"/>
                </a:lnTo>
                <a:lnTo>
                  <a:pt x="617823" y="866843"/>
                </a:lnTo>
                <a:lnTo>
                  <a:pt x="0" y="866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2536527" y="1266122"/>
            <a:ext cx="237658" cy="553863"/>
          </a:xfrm>
          <a:custGeom>
            <a:rect b="b" l="l" r="r" t="t"/>
            <a:pathLst>
              <a:path extrusionOk="0" h="1107726" w="475315">
                <a:moveTo>
                  <a:pt x="0" y="0"/>
                </a:moveTo>
                <a:lnTo>
                  <a:pt x="475315" y="0"/>
                </a:lnTo>
                <a:lnTo>
                  <a:pt x="475315" y="1107725"/>
                </a:lnTo>
                <a:lnTo>
                  <a:pt x="0" y="1107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4626653" y="3345678"/>
            <a:ext cx="229531" cy="314035"/>
          </a:xfrm>
          <a:custGeom>
            <a:rect b="b" l="l" r="r" t="t"/>
            <a:pathLst>
              <a:path extrusionOk="0" h="628070" w="459062">
                <a:moveTo>
                  <a:pt x="0" y="0"/>
                </a:moveTo>
                <a:lnTo>
                  <a:pt x="459062" y="0"/>
                </a:lnTo>
                <a:lnTo>
                  <a:pt x="459062" y="628069"/>
                </a:lnTo>
                <a:lnTo>
                  <a:pt x="0" y="628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892290" y="865813"/>
            <a:ext cx="298120" cy="441957"/>
          </a:xfrm>
          <a:custGeom>
            <a:rect b="b" l="l" r="r" t="t"/>
            <a:pathLst>
              <a:path extrusionOk="0" h="883913" w="596239">
                <a:moveTo>
                  <a:pt x="0" y="0"/>
                </a:moveTo>
                <a:lnTo>
                  <a:pt x="596239" y="0"/>
                </a:lnTo>
                <a:lnTo>
                  <a:pt x="596239" y="883913"/>
                </a:lnTo>
                <a:lnTo>
                  <a:pt x="0" y="88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8102650" y="2716789"/>
            <a:ext cx="867982" cy="262565"/>
          </a:xfrm>
          <a:custGeom>
            <a:rect b="b" l="l" r="r" t="t"/>
            <a:pathLst>
              <a:path extrusionOk="0" h="525129" w="1735963">
                <a:moveTo>
                  <a:pt x="0" y="0"/>
                </a:moveTo>
                <a:lnTo>
                  <a:pt x="1735963" y="0"/>
                </a:lnTo>
                <a:lnTo>
                  <a:pt x="1735963" y="525129"/>
                </a:lnTo>
                <a:lnTo>
                  <a:pt x="0" y="525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8391864" y="2389120"/>
            <a:ext cx="289553" cy="365262"/>
          </a:xfrm>
          <a:custGeom>
            <a:rect b="b" l="l" r="r" t="t"/>
            <a:pathLst>
              <a:path extrusionOk="0" h="730523" w="579105">
                <a:moveTo>
                  <a:pt x="0" y="0"/>
                </a:moveTo>
                <a:lnTo>
                  <a:pt x="579105" y="0"/>
                </a:lnTo>
                <a:lnTo>
                  <a:pt x="579105" y="730522"/>
                </a:lnTo>
                <a:lnTo>
                  <a:pt x="0" y="730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2504533" y="3714796"/>
            <a:ext cx="269652" cy="152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6120605" y="3714796"/>
            <a:ext cx="766006" cy="152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alogorithm</a:t>
            </a:r>
            <a:endParaRPr/>
          </a:p>
        </p:txBody>
      </p:sp>
      <p:sp>
        <p:nvSpPr>
          <p:cNvPr id="247" name="Google Shape;247;p19"/>
          <p:cNvSpPr txBox="1"/>
          <p:nvPr/>
        </p:nvSpPr>
        <p:spPr>
          <a:xfrm>
            <a:off x="1292671" y="964195"/>
            <a:ext cx="1001113" cy="245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LOOP</a:t>
            </a:r>
            <a:endParaRPr b="1" i="0" sz="16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How does it work?</a:t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4184225" y="2848070"/>
            <a:ext cx="1218349" cy="355667"/>
          </a:xfrm>
          <a:custGeom>
            <a:rect b="b" l="l" r="r" t="t"/>
            <a:pathLst>
              <a:path extrusionOk="0" h="1061982" w="3510686">
                <a:moveTo>
                  <a:pt x="0" y="0"/>
                </a:moveTo>
                <a:lnTo>
                  <a:pt x="3510686" y="0"/>
                </a:lnTo>
                <a:lnTo>
                  <a:pt x="3510686" y="1061982"/>
                </a:lnTo>
                <a:lnTo>
                  <a:pt x="0" y="1061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4079400" y="2522788"/>
            <a:ext cx="1428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Feed algorithm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/>
          <p:nvPr/>
        </p:nvSpPr>
        <p:spPr>
          <a:xfrm>
            <a:off x="5313485" y="245949"/>
            <a:ext cx="3771521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AI?</a:t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5818449" y="2983448"/>
            <a:ext cx="1687626" cy="1744242"/>
          </a:xfrm>
          <a:custGeom>
            <a:rect b="b" l="l" r="r" t="t"/>
            <a:pathLst>
              <a:path extrusionOk="0"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2"/>
          <p:cNvCxnSpPr/>
          <p:nvPr/>
        </p:nvCxnSpPr>
        <p:spPr>
          <a:xfrm>
            <a:off x="3728187" y="3886200"/>
            <a:ext cx="1687626" cy="24786"/>
          </a:xfrm>
          <a:prstGeom prst="straightConnector1">
            <a:avLst/>
          </a:prstGeom>
          <a:noFill/>
          <a:ln cap="flat" cmpd="sng" w="152400">
            <a:solidFill>
              <a:schemeClr val="dk1"/>
            </a:solidFill>
            <a:prstDash val="lgDash"/>
            <a:round/>
            <a:headEnd len="med" w="med" type="triangle"/>
            <a:tailEnd len="sm" w="sm" type="none"/>
          </a:ln>
        </p:spPr>
      </p:cxnSp>
      <p:sp>
        <p:nvSpPr>
          <p:cNvPr id="46" name="Google Shape;46;p2"/>
          <p:cNvSpPr/>
          <p:nvPr/>
        </p:nvSpPr>
        <p:spPr>
          <a:xfrm>
            <a:off x="1521917" y="2880557"/>
            <a:ext cx="1336634" cy="2005440"/>
          </a:xfrm>
          <a:custGeom>
            <a:rect b="b" l="l" r="r" t="t"/>
            <a:pathLst>
              <a:path extrusionOk="0" h="4086663" w="4030472">
                <a:moveTo>
                  <a:pt x="0" y="0"/>
                </a:moveTo>
                <a:lnTo>
                  <a:pt x="4030472" y="0"/>
                </a:lnTo>
                <a:lnTo>
                  <a:pt x="4030472" y="4086663"/>
                </a:lnTo>
                <a:lnTo>
                  <a:pt x="0" y="40866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/>
          <p:nvPr/>
        </p:nvSpPr>
        <p:spPr>
          <a:xfrm>
            <a:off x="1624629" y="1548892"/>
            <a:ext cx="289553" cy="365262"/>
          </a:xfrm>
          <a:custGeom>
            <a:rect b="b" l="l" r="r" t="t"/>
            <a:pathLst>
              <a:path extrusionOk="0" h="730523" w="579105">
                <a:moveTo>
                  <a:pt x="0" y="0"/>
                </a:moveTo>
                <a:lnTo>
                  <a:pt x="579105" y="0"/>
                </a:lnTo>
                <a:lnTo>
                  <a:pt x="579105" y="730523"/>
                </a:lnTo>
                <a:lnTo>
                  <a:pt x="0" y="730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951588" y="2076708"/>
            <a:ext cx="1635633" cy="2057400"/>
          </a:xfrm>
          <a:custGeom>
            <a:rect b="b" l="l" r="r" t="t"/>
            <a:pathLst>
              <a:path extrusionOk="0" h="4114800" w="3271266">
                <a:moveTo>
                  <a:pt x="0" y="0"/>
                </a:moveTo>
                <a:lnTo>
                  <a:pt x="3271266" y="0"/>
                </a:lnTo>
                <a:lnTo>
                  <a:pt x="32712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6133758" y="1470632"/>
            <a:ext cx="288692" cy="443522"/>
          </a:xfrm>
          <a:custGeom>
            <a:rect b="b" l="l" r="r" t="t"/>
            <a:pathLst>
              <a:path extrusionOk="0" h="887043" w="577384">
                <a:moveTo>
                  <a:pt x="0" y="0"/>
                </a:moveTo>
                <a:lnTo>
                  <a:pt x="577384" y="0"/>
                </a:lnTo>
                <a:lnTo>
                  <a:pt x="577384" y="887043"/>
                </a:lnTo>
                <a:lnTo>
                  <a:pt x="0" y="887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5184952" y="2116278"/>
            <a:ext cx="1897613" cy="989131"/>
          </a:xfrm>
          <a:custGeom>
            <a:rect b="b" l="l" r="r" t="t"/>
            <a:pathLst>
              <a:path extrusionOk="0" h="1978261" w="3795225">
                <a:moveTo>
                  <a:pt x="0" y="0"/>
                </a:moveTo>
                <a:lnTo>
                  <a:pt x="3795225" y="0"/>
                </a:lnTo>
                <a:lnTo>
                  <a:pt x="3795225" y="1978261"/>
                </a:lnTo>
                <a:lnTo>
                  <a:pt x="0" y="1978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0"/>
          <p:cNvSpPr/>
          <p:nvPr/>
        </p:nvSpPr>
        <p:spPr>
          <a:xfrm>
            <a:off x="7176583" y="1842818"/>
            <a:ext cx="1262591" cy="1262591"/>
          </a:xfrm>
          <a:custGeom>
            <a:rect b="b" l="l" r="r" t="t"/>
            <a:pathLst>
              <a:path extrusionOk="0" h="2525181" w="2525181">
                <a:moveTo>
                  <a:pt x="0" y="0"/>
                </a:moveTo>
                <a:lnTo>
                  <a:pt x="2525181" y="0"/>
                </a:lnTo>
                <a:lnTo>
                  <a:pt x="2525181" y="2525181"/>
                </a:lnTo>
                <a:lnTo>
                  <a:pt x="0" y="2525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5983485" y="3105408"/>
            <a:ext cx="1056846" cy="1195793"/>
          </a:xfrm>
          <a:custGeom>
            <a:rect b="b" l="l" r="r" t="t"/>
            <a:pathLst>
              <a:path extrusionOk="0" h="2391586" w="2113691">
                <a:moveTo>
                  <a:pt x="0" y="0"/>
                </a:moveTo>
                <a:lnTo>
                  <a:pt x="2113690" y="0"/>
                </a:lnTo>
                <a:lnTo>
                  <a:pt x="2113690" y="2391586"/>
                </a:lnTo>
                <a:lnTo>
                  <a:pt x="0" y="2391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7040330" y="3178087"/>
            <a:ext cx="990348" cy="834741"/>
          </a:xfrm>
          <a:custGeom>
            <a:rect b="b" l="l" r="r" t="t"/>
            <a:pathLst>
              <a:path extrusionOk="0" h="1669482" w="1980696">
                <a:moveTo>
                  <a:pt x="0" y="0"/>
                </a:moveTo>
                <a:lnTo>
                  <a:pt x="1980696" y="0"/>
                </a:lnTo>
                <a:lnTo>
                  <a:pt x="1980696" y="1669481"/>
                </a:lnTo>
                <a:lnTo>
                  <a:pt x="0" y="1669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3152122" y="2571750"/>
            <a:ext cx="1755343" cy="530991"/>
          </a:xfrm>
          <a:custGeom>
            <a:rect b="b" l="l" r="r" t="t"/>
            <a:pathLst>
              <a:path extrusionOk="0" h="1061982" w="3510686">
                <a:moveTo>
                  <a:pt x="0" y="0"/>
                </a:moveTo>
                <a:lnTo>
                  <a:pt x="3510686" y="0"/>
                </a:lnTo>
                <a:lnTo>
                  <a:pt x="3510686" y="1061982"/>
                </a:lnTo>
                <a:lnTo>
                  <a:pt x="0" y="1061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How does it work?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>
            <a:hlinkClick r:id="rId3"/>
          </p:cNvPr>
          <p:cNvSpPr/>
          <p:nvPr/>
        </p:nvSpPr>
        <p:spPr>
          <a:xfrm>
            <a:off x="1746686" y="993106"/>
            <a:ext cx="5650630" cy="3157289"/>
          </a:xfrm>
          <a:custGeom>
            <a:rect b="b" l="l" r="r" t="t"/>
            <a:pathLst>
              <a:path extrusionOk="0" h="6314578" w="11301259">
                <a:moveTo>
                  <a:pt x="0" y="0"/>
                </a:moveTo>
                <a:lnTo>
                  <a:pt x="11301258" y="0"/>
                </a:lnTo>
                <a:lnTo>
                  <a:pt x="11301258" y="6314578"/>
                </a:lnTo>
                <a:lnTo>
                  <a:pt x="0" y="6314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How does it work?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type="title"/>
          </p:nvPr>
        </p:nvSpPr>
        <p:spPr>
          <a:xfrm>
            <a:off x="1575750" y="2055990"/>
            <a:ext cx="5992500" cy="1031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800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Types of data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/>
        </p:nvSpPr>
        <p:spPr>
          <a:xfrm>
            <a:off x="5108840" y="868995"/>
            <a:ext cx="2996250" cy="71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Images</a:t>
            </a:r>
            <a:endParaRPr/>
          </a:p>
        </p:txBody>
      </p:sp>
      <p:pic>
        <p:nvPicPr>
          <p:cNvPr descr="A hot air balloon over a lake&#10;&#10;Description automatically generated" id="280" name="Google Shape;2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499" y="1378148"/>
            <a:ext cx="1507948" cy="14814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ot air balloon over a lake&#10;&#10;Description automatically generated" id="281" name="Google Shape;28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499" y="3425779"/>
            <a:ext cx="1507948" cy="14832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2" name="Google Shape;282;p23"/>
          <p:cNvGraphicFramePr/>
          <p:nvPr/>
        </p:nvGraphicFramePr>
        <p:xfrm>
          <a:off x="3450493" y="35871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{1D5C7955-1AF9-4C66-B288-41D68DBB4EE8}</a:tableStyleId>
              </a:tblPr>
              <a:tblGrid>
                <a:gridCol w="483250"/>
                <a:gridCol w="483250"/>
                <a:gridCol w="483250"/>
              </a:tblGrid>
              <a:tr h="37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</a:tr>
              <a:tr h="37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</a:tr>
              <a:tr h="37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3" name="Google Shape;283;p23"/>
          <p:cNvSpPr txBox="1"/>
          <p:nvPr/>
        </p:nvSpPr>
        <p:spPr>
          <a:xfrm>
            <a:off x="3869727" y="4713095"/>
            <a:ext cx="6079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 rot="-5400000">
            <a:off x="2911490" y="4028908"/>
            <a:ext cx="7702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column</a:t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4572000" y="4724400"/>
            <a:ext cx="1357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Channel(1)</a:t>
            </a:r>
            <a:endParaRPr/>
          </a:p>
        </p:txBody>
      </p:sp>
      <p:grpSp>
        <p:nvGrpSpPr>
          <p:cNvPr id="286" name="Google Shape;286;p23"/>
          <p:cNvGrpSpPr/>
          <p:nvPr/>
        </p:nvGrpSpPr>
        <p:grpSpPr>
          <a:xfrm>
            <a:off x="3464868" y="1258386"/>
            <a:ext cx="1435377" cy="1478161"/>
            <a:chOff x="3464868" y="1258386"/>
            <a:chExt cx="1435377" cy="1478161"/>
          </a:xfrm>
        </p:grpSpPr>
        <p:pic>
          <p:nvPicPr>
            <p:cNvPr descr="A screenshot of a computer game&#10;&#10;Description automatically generated" id="287" name="Google Shape;287;p23"/>
            <p:cNvPicPr preferRelativeResize="0"/>
            <p:nvPr/>
          </p:nvPicPr>
          <p:blipFill rotWithShape="1">
            <a:blip r:embed="rId5">
              <a:alphaModFix/>
            </a:blip>
            <a:srcRect b="19985" l="32314" r="0" t="13559"/>
            <a:stretch/>
          </p:blipFill>
          <p:spPr>
            <a:xfrm>
              <a:off x="3505200" y="1378147"/>
              <a:ext cx="1395045" cy="1314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23"/>
            <p:cNvSpPr/>
            <p:nvPr/>
          </p:nvSpPr>
          <p:spPr>
            <a:xfrm rot="-1226022">
              <a:off x="3475071" y="1344584"/>
              <a:ext cx="521266" cy="152400"/>
            </a:xfrm>
            <a:prstGeom prst="rect">
              <a:avLst/>
            </a:prstGeom>
            <a:solidFill>
              <a:srgbClr val="2727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3"/>
            <p:cNvSpPr/>
            <p:nvPr/>
          </p:nvSpPr>
          <p:spPr>
            <a:xfrm rot="1578899">
              <a:off x="3485127" y="2476503"/>
              <a:ext cx="521266" cy="152400"/>
            </a:xfrm>
            <a:prstGeom prst="rect">
              <a:avLst/>
            </a:prstGeom>
            <a:solidFill>
              <a:srgbClr val="2727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23"/>
          <p:cNvSpPr txBox="1"/>
          <p:nvPr/>
        </p:nvSpPr>
        <p:spPr>
          <a:xfrm rot="-1161328">
            <a:off x="3399520" y="1225587"/>
            <a:ext cx="10828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0     1     2</a:t>
            </a:r>
            <a:endParaRPr/>
          </a:p>
        </p:txBody>
      </p:sp>
      <p:sp>
        <p:nvSpPr>
          <p:cNvPr id="291" name="Google Shape;291;p23"/>
          <p:cNvSpPr txBox="1"/>
          <p:nvPr/>
        </p:nvSpPr>
        <p:spPr>
          <a:xfrm>
            <a:off x="3296605" y="1553795"/>
            <a:ext cx="238295" cy="889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0  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1     2</a:t>
            </a:r>
            <a:endParaRPr/>
          </a:p>
        </p:txBody>
      </p:sp>
      <p:sp>
        <p:nvSpPr>
          <p:cNvPr id="292" name="Google Shape;292;p23"/>
          <p:cNvSpPr txBox="1"/>
          <p:nvPr/>
        </p:nvSpPr>
        <p:spPr>
          <a:xfrm rot="-998565">
            <a:off x="2682793" y="2030038"/>
            <a:ext cx="7702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column</a:t>
            </a:r>
            <a:endParaRPr/>
          </a:p>
        </p:txBody>
      </p:sp>
      <p:sp>
        <p:nvSpPr>
          <p:cNvPr id="293" name="Google Shape;293;p23"/>
          <p:cNvSpPr txBox="1"/>
          <p:nvPr/>
        </p:nvSpPr>
        <p:spPr>
          <a:xfrm rot="-1387645">
            <a:off x="3455385" y="1043866"/>
            <a:ext cx="7702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endParaRPr/>
          </a:p>
        </p:txBody>
      </p:sp>
      <p:sp>
        <p:nvSpPr>
          <p:cNvPr id="294" name="Google Shape;294;p23"/>
          <p:cNvSpPr txBox="1"/>
          <p:nvPr/>
        </p:nvSpPr>
        <p:spPr>
          <a:xfrm rot="1255768">
            <a:off x="3488932" y="2724468"/>
            <a:ext cx="7702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channel</a:t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 rot="896944">
            <a:off x="3391565" y="2451388"/>
            <a:ext cx="10828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0     1     2</a:t>
            </a:r>
            <a:endParaRPr/>
          </a:p>
        </p:txBody>
      </p:sp>
      <p:pic>
        <p:nvPicPr>
          <p:cNvPr id="296" name="Google Shape;29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0295" y="798284"/>
            <a:ext cx="1025979" cy="102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/>
          <p:nvPr/>
        </p:nvSpPr>
        <p:spPr>
          <a:xfrm>
            <a:off x="5442857" y="970513"/>
            <a:ext cx="2714896" cy="675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Text</a:t>
            </a:r>
            <a:endParaRPr/>
          </a:p>
        </p:txBody>
      </p:sp>
      <p:sp>
        <p:nvSpPr>
          <p:cNvPr id="302" name="Google Shape;302;p24"/>
          <p:cNvSpPr txBox="1"/>
          <p:nvPr/>
        </p:nvSpPr>
        <p:spPr>
          <a:xfrm>
            <a:off x="123371" y="1976083"/>
            <a:ext cx="53194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0F6F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Welcome to the Al-Khwarizmi Scientific Club!</a:t>
            </a:r>
            <a:endParaRPr/>
          </a:p>
        </p:txBody>
      </p:sp>
      <p:graphicFrame>
        <p:nvGraphicFramePr>
          <p:cNvPr id="303" name="Google Shape;303;p24"/>
          <p:cNvGraphicFramePr/>
          <p:nvPr/>
        </p:nvGraphicFramePr>
        <p:xfrm>
          <a:off x="297541" y="30063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{1D5C7955-1AF9-4C66-B288-41D68DBB4EE8}</a:tableStyleId>
              </a:tblPr>
              <a:tblGrid>
                <a:gridCol w="1383850"/>
                <a:gridCol w="390525"/>
                <a:gridCol w="441475"/>
                <a:gridCol w="271675"/>
                <a:gridCol w="560325"/>
                <a:gridCol w="331100"/>
                <a:gridCol w="1258375"/>
                <a:gridCol w="384625"/>
                <a:gridCol w="1021975"/>
                <a:gridCol w="332000"/>
                <a:gridCol w="632050"/>
                <a:gridCol w="319225"/>
                <a:gridCol w="300075"/>
              </a:tblGrid>
              <a:tr h="377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F0F6FC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Welcome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F0F6FC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F0F6FC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F0F6FC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Al-Khwarizmi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F0F6FC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Scientific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F0F6FC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Club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!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2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</a:tr>
            </a:tbl>
          </a:graphicData>
        </a:graphic>
      </p:graphicFrame>
      <p:sp>
        <p:nvSpPr>
          <p:cNvPr id="304" name="Google Shape;304;p24"/>
          <p:cNvSpPr txBox="1"/>
          <p:nvPr/>
        </p:nvSpPr>
        <p:spPr>
          <a:xfrm>
            <a:off x="123371" y="2428754"/>
            <a:ext cx="53194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0F6F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01213141516171</a:t>
            </a:r>
            <a:endParaRPr/>
          </a:p>
        </p:txBody>
      </p:sp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0970" y="970513"/>
            <a:ext cx="791029" cy="79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/>
          <p:nvPr/>
        </p:nvSpPr>
        <p:spPr>
          <a:xfrm>
            <a:off x="5023060" y="824255"/>
            <a:ext cx="2996250" cy="65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Voice</a:t>
            </a:r>
            <a:endParaRPr/>
          </a:p>
        </p:txBody>
      </p:sp>
      <p:grpSp>
        <p:nvGrpSpPr>
          <p:cNvPr id="311" name="Google Shape;311;p25"/>
          <p:cNvGrpSpPr/>
          <p:nvPr/>
        </p:nvGrpSpPr>
        <p:grpSpPr>
          <a:xfrm>
            <a:off x="137885" y="1802492"/>
            <a:ext cx="3947886" cy="1059543"/>
            <a:chOff x="137885" y="1802492"/>
            <a:chExt cx="3947886" cy="1059543"/>
          </a:xfrm>
        </p:grpSpPr>
        <p:pic>
          <p:nvPicPr>
            <p:cNvPr id="312" name="Google Shape;31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885" y="1802492"/>
              <a:ext cx="1059543" cy="1059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5828" y="1802492"/>
              <a:ext cx="1059543" cy="1059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68285" y="1802492"/>
              <a:ext cx="1059543" cy="1059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26228" y="1802492"/>
              <a:ext cx="1059543" cy="1059543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16" name="Google Shape;316;p25"/>
          <p:cNvGraphicFramePr/>
          <p:nvPr/>
        </p:nvGraphicFramePr>
        <p:xfrm>
          <a:off x="232230" y="27967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{1D5C7955-1AF9-4C66-B288-41D68DBB4EE8}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383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22.7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0.122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089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55.8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4.7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83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274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5.6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9.8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3.5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1.1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0.07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34.65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17" name="Google Shape;31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7599" y="870517"/>
            <a:ext cx="856343" cy="856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923" y="1183348"/>
            <a:ext cx="6032153" cy="340428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6"/>
          <p:cNvSpPr txBox="1"/>
          <p:nvPr/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What computer see?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 txBox="1"/>
          <p:nvPr/>
        </p:nvSpPr>
        <p:spPr>
          <a:xfrm>
            <a:off x="1478250" y="1910030"/>
            <a:ext cx="61875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Thank You</a:t>
            </a:r>
            <a:endParaRPr/>
          </a:p>
        </p:txBody>
      </p:sp>
      <p:pic>
        <p:nvPicPr>
          <p:cNvPr id="329" name="Google Shape;329;p27"/>
          <p:cNvPicPr preferRelativeResize="0"/>
          <p:nvPr/>
        </p:nvPicPr>
        <p:blipFill rotWithShape="1">
          <a:blip r:embed="rId3">
            <a:alphaModFix/>
          </a:blip>
          <a:srcRect b="24469" l="25058" r="25312" t="23345"/>
          <a:stretch/>
        </p:blipFill>
        <p:spPr>
          <a:xfrm>
            <a:off x="7926266" y="59427"/>
            <a:ext cx="664449" cy="64923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ircular logo with text and symbols&#10;&#10;Description automatically generated" id="330" name="Google Shape;33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638" y="59427"/>
            <a:ext cx="655082" cy="64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"/>
          <p:cNvSpPr txBox="1"/>
          <p:nvPr>
            <p:ph type="title"/>
          </p:nvPr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3200">
                <a:latin typeface="Short Stack"/>
                <a:ea typeface="Short Stack"/>
                <a:cs typeface="Short Stack"/>
                <a:sym typeface="Short Stack"/>
              </a:rPr>
              <a:t>AI vs ML vs DL</a:t>
            </a:r>
            <a:endParaRPr/>
          </a:p>
        </p:txBody>
      </p:sp>
      <p:grpSp>
        <p:nvGrpSpPr>
          <p:cNvPr id="52" name="Google Shape;52;p3"/>
          <p:cNvGrpSpPr/>
          <p:nvPr/>
        </p:nvGrpSpPr>
        <p:grpSpPr>
          <a:xfrm>
            <a:off x="2414496" y="1025708"/>
            <a:ext cx="4315007" cy="4117792"/>
            <a:chOff x="853597" y="956043"/>
            <a:chExt cx="4315007" cy="4117792"/>
          </a:xfrm>
        </p:grpSpPr>
        <p:grpSp>
          <p:nvGrpSpPr>
            <p:cNvPr id="53" name="Google Shape;53;p3"/>
            <p:cNvGrpSpPr/>
            <p:nvPr/>
          </p:nvGrpSpPr>
          <p:grpSpPr>
            <a:xfrm>
              <a:off x="853597" y="956043"/>
              <a:ext cx="4315007" cy="4117792"/>
              <a:chOff x="935567" y="956043"/>
              <a:chExt cx="4315007" cy="4117792"/>
            </a:xfrm>
          </p:grpSpPr>
          <p:sp>
            <p:nvSpPr>
              <p:cNvPr id="54" name="Google Shape;54;p3"/>
              <p:cNvSpPr/>
              <p:nvPr/>
            </p:nvSpPr>
            <p:spPr>
              <a:xfrm>
                <a:off x="935567" y="956043"/>
                <a:ext cx="4315007" cy="4111909"/>
              </a:xfrm>
              <a:prstGeom prst="ellipse">
                <a:avLst/>
              </a:prstGeom>
              <a:solidFill>
                <a:srgbClr val="81548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342135" y="1652420"/>
                <a:ext cx="3501869" cy="3413705"/>
              </a:xfrm>
              <a:prstGeom prst="ellipse">
                <a:avLst/>
              </a:prstGeom>
              <a:solidFill>
                <a:srgbClr val="B5E0D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754458" y="2657770"/>
                <a:ext cx="2677221" cy="2416065"/>
              </a:xfrm>
              <a:prstGeom prst="ellipse">
                <a:avLst/>
              </a:prstGeom>
              <a:solidFill>
                <a:srgbClr val="81B2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3"/>
            <p:cNvSpPr txBox="1"/>
            <p:nvPr/>
          </p:nvSpPr>
          <p:spPr>
            <a:xfrm>
              <a:off x="2115751" y="1129200"/>
              <a:ext cx="19470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Artificial Intelligence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(AI)</a:t>
              </a:r>
              <a:endParaRPr/>
            </a:p>
          </p:txBody>
        </p:sp>
        <p:sp>
          <p:nvSpPr>
            <p:cNvPr id="58" name="Google Shape;58;p3"/>
            <p:cNvSpPr txBox="1"/>
            <p:nvPr/>
          </p:nvSpPr>
          <p:spPr>
            <a:xfrm>
              <a:off x="2115751" y="1981854"/>
              <a:ext cx="19470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Machine Learning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(ML)</a:t>
              </a:r>
              <a:endParaRPr/>
            </a:p>
          </p:txBody>
        </p:sp>
        <p:sp>
          <p:nvSpPr>
            <p:cNvPr id="59" name="Google Shape;59;p3"/>
            <p:cNvSpPr txBox="1"/>
            <p:nvPr/>
          </p:nvSpPr>
          <p:spPr>
            <a:xfrm>
              <a:off x="2037577" y="3201451"/>
              <a:ext cx="19470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Deep Learning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(DL)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1575750" y="2102452"/>
            <a:ext cx="5992500" cy="9385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800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Examples of ML Tasks</a:t>
            </a:r>
            <a:endParaRPr sz="4800">
              <a:solidFill>
                <a:schemeClr val="dk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/>
          <p:nvPr/>
        </p:nvSpPr>
        <p:spPr>
          <a:xfrm>
            <a:off x="755272" y="3562254"/>
            <a:ext cx="1179477" cy="1205788"/>
          </a:xfrm>
          <a:custGeom>
            <a:rect b="b" l="l" r="r" t="t"/>
            <a:pathLst>
              <a:path extrusionOk="0" h="2745425" w="1884834">
                <a:moveTo>
                  <a:pt x="0" y="0"/>
                </a:moveTo>
                <a:lnTo>
                  <a:pt x="1884834" y="0"/>
                </a:lnTo>
                <a:lnTo>
                  <a:pt x="1884834" y="2745425"/>
                </a:lnTo>
                <a:lnTo>
                  <a:pt x="0" y="2745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252" r="-19070" t="-101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2578394" y="1108129"/>
            <a:ext cx="4149943" cy="1640304"/>
          </a:xfrm>
          <a:custGeom>
            <a:rect b="b" l="l" r="r" t="t"/>
            <a:pathLst>
              <a:path extrusionOk="0" h="3885339" w="6891954">
                <a:moveTo>
                  <a:pt x="0" y="0"/>
                </a:moveTo>
                <a:lnTo>
                  <a:pt x="6891954" y="0"/>
                </a:lnTo>
                <a:lnTo>
                  <a:pt x="6891954" y="3885340"/>
                </a:lnTo>
                <a:lnTo>
                  <a:pt x="0" y="3885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5"/>
          <p:cNvGrpSpPr/>
          <p:nvPr/>
        </p:nvGrpSpPr>
        <p:grpSpPr>
          <a:xfrm>
            <a:off x="1635072" y="2650210"/>
            <a:ext cx="1774555" cy="576872"/>
            <a:chOff x="0" y="0"/>
            <a:chExt cx="3559712" cy="2964269"/>
          </a:xfrm>
        </p:grpSpPr>
        <p:sp>
          <p:nvSpPr>
            <p:cNvPr id="72" name="Google Shape;72;p5"/>
            <p:cNvSpPr/>
            <p:nvPr/>
          </p:nvSpPr>
          <p:spPr>
            <a:xfrm>
              <a:off x="0" y="0"/>
              <a:ext cx="3559712" cy="2964269"/>
            </a:xfrm>
            <a:custGeom>
              <a:rect b="b" l="l" r="r" t="t"/>
              <a:pathLst>
                <a:path extrusionOk="0" h="2964269" w="3559712">
                  <a:moveTo>
                    <a:pt x="0" y="0"/>
                  </a:moveTo>
                  <a:lnTo>
                    <a:pt x="3559712" y="0"/>
                  </a:lnTo>
                  <a:lnTo>
                    <a:pt x="3559712" y="2964269"/>
                  </a:lnTo>
                  <a:lnTo>
                    <a:pt x="0" y="29642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"/>
            <p:cNvSpPr txBox="1"/>
            <p:nvPr/>
          </p:nvSpPr>
          <p:spPr>
            <a:xfrm>
              <a:off x="200495" y="928395"/>
              <a:ext cx="2968500" cy="11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Is it raining?</a:t>
              </a:r>
              <a:endParaRPr/>
            </a:p>
          </p:txBody>
        </p:sp>
      </p:grpSp>
      <p:sp>
        <p:nvSpPr>
          <p:cNvPr id="74" name="Google Shape;74;p5"/>
          <p:cNvSpPr/>
          <p:nvPr/>
        </p:nvSpPr>
        <p:spPr>
          <a:xfrm>
            <a:off x="7352507" y="3615598"/>
            <a:ext cx="945539" cy="1397696"/>
          </a:xfrm>
          <a:custGeom>
            <a:rect b="b" l="l" r="r" t="t"/>
            <a:pathLst>
              <a:path extrusionOk="0" h="2907809" w="1733781">
                <a:moveTo>
                  <a:pt x="0" y="0"/>
                </a:moveTo>
                <a:lnTo>
                  <a:pt x="1733781" y="0"/>
                </a:lnTo>
                <a:lnTo>
                  <a:pt x="1733781" y="2907809"/>
                </a:lnTo>
                <a:lnTo>
                  <a:pt x="0" y="2907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5"/>
          <p:cNvGrpSpPr/>
          <p:nvPr/>
        </p:nvGrpSpPr>
        <p:grpSpPr>
          <a:xfrm flipH="1">
            <a:off x="5897104" y="2650210"/>
            <a:ext cx="1654738" cy="654195"/>
            <a:chOff x="0" y="0"/>
            <a:chExt cx="3559712" cy="2964269"/>
          </a:xfrm>
        </p:grpSpPr>
        <p:sp>
          <p:nvSpPr>
            <p:cNvPr id="76" name="Google Shape;76;p5"/>
            <p:cNvSpPr/>
            <p:nvPr/>
          </p:nvSpPr>
          <p:spPr>
            <a:xfrm>
              <a:off x="0" y="0"/>
              <a:ext cx="3559712" cy="2964269"/>
            </a:xfrm>
            <a:custGeom>
              <a:rect b="b" l="l" r="r" t="t"/>
              <a:pathLst>
                <a:path extrusionOk="0" h="2964269" w="3559712">
                  <a:moveTo>
                    <a:pt x="0" y="0"/>
                  </a:moveTo>
                  <a:lnTo>
                    <a:pt x="3559712" y="0"/>
                  </a:lnTo>
                  <a:lnTo>
                    <a:pt x="3559712" y="2964269"/>
                  </a:lnTo>
                  <a:lnTo>
                    <a:pt x="0" y="29642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"/>
            <p:cNvSpPr txBox="1"/>
            <p:nvPr/>
          </p:nvSpPr>
          <p:spPr>
            <a:xfrm>
              <a:off x="111247" y="818552"/>
              <a:ext cx="2937000" cy="9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Is it raining?</a:t>
              </a:r>
              <a:endParaRPr/>
            </a:p>
          </p:txBody>
        </p: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1575750" y="275594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3200">
                <a:latin typeface="Short Stack"/>
                <a:ea typeface="Short Stack"/>
                <a:cs typeface="Short Stack"/>
                <a:sym typeface="Short Stack"/>
              </a:rPr>
              <a:t>Prediction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type="title"/>
          </p:nvPr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3200">
                <a:latin typeface="Short Stack"/>
                <a:ea typeface="Short Stack"/>
                <a:cs typeface="Short Stack"/>
                <a:sym typeface="Short Stack"/>
              </a:rPr>
              <a:t>Classification</a:t>
            </a:r>
            <a:r>
              <a:rPr b="1" lang="en-US">
                <a:latin typeface="Short Stack"/>
                <a:ea typeface="Short Stack"/>
                <a:cs typeface="Short Stack"/>
                <a:sym typeface="Short Stack"/>
              </a:rPr>
              <a:t>!</a:t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2973754" y="1135320"/>
            <a:ext cx="3196492" cy="2440019"/>
            <a:chOff x="6128198" y="2571818"/>
            <a:chExt cx="6371245" cy="4059098"/>
          </a:xfrm>
        </p:grpSpPr>
        <p:sp>
          <p:nvSpPr>
            <p:cNvPr id="85" name="Google Shape;85;p6"/>
            <p:cNvSpPr/>
            <p:nvPr/>
          </p:nvSpPr>
          <p:spPr>
            <a:xfrm>
              <a:off x="6128198" y="3036317"/>
              <a:ext cx="1934164" cy="1640005"/>
            </a:xfrm>
            <a:custGeom>
              <a:rect b="b" l="l" r="r" t="t"/>
              <a:pathLst>
                <a:path extrusionOk="0" h="1640005" w="1934164">
                  <a:moveTo>
                    <a:pt x="0" y="0"/>
                  </a:moveTo>
                  <a:lnTo>
                    <a:pt x="1934164" y="0"/>
                  </a:lnTo>
                  <a:lnTo>
                    <a:pt x="1934164" y="1640004"/>
                  </a:lnTo>
                  <a:lnTo>
                    <a:pt x="0" y="16400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7242035" y="3335568"/>
              <a:ext cx="1674172" cy="1446066"/>
            </a:xfrm>
            <a:custGeom>
              <a:rect b="b" l="l" r="r" t="t"/>
              <a:pathLst>
                <a:path extrusionOk="0" h="1446066" w="1674172">
                  <a:moveTo>
                    <a:pt x="0" y="0"/>
                  </a:moveTo>
                  <a:lnTo>
                    <a:pt x="1674172" y="0"/>
                  </a:lnTo>
                  <a:lnTo>
                    <a:pt x="1674172" y="1446066"/>
                  </a:lnTo>
                  <a:lnTo>
                    <a:pt x="0" y="14460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9162250" y="3856319"/>
              <a:ext cx="2774597" cy="2774597"/>
            </a:xfrm>
            <a:custGeom>
              <a:rect b="b" l="l" r="r" t="t"/>
              <a:pathLst>
                <a:path extrusionOk="0" h="2774597" w="2774597">
                  <a:moveTo>
                    <a:pt x="0" y="0"/>
                  </a:moveTo>
                  <a:lnTo>
                    <a:pt x="2774598" y="0"/>
                  </a:lnTo>
                  <a:lnTo>
                    <a:pt x="2774598" y="2774597"/>
                  </a:lnTo>
                  <a:lnTo>
                    <a:pt x="0" y="27745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6342529" y="3491305"/>
              <a:ext cx="2774597" cy="2774597"/>
            </a:xfrm>
            <a:custGeom>
              <a:rect b="b" l="l" r="r" t="t"/>
              <a:pathLst>
                <a:path extrusionOk="0" h="2774597" w="2774597">
                  <a:moveTo>
                    <a:pt x="0" y="0"/>
                  </a:moveTo>
                  <a:lnTo>
                    <a:pt x="2774597" y="0"/>
                  </a:lnTo>
                  <a:lnTo>
                    <a:pt x="2774597" y="2774597"/>
                  </a:lnTo>
                  <a:lnTo>
                    <a:pt x="0" y="27745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9794949" y="4058601"/>
              <a:ext cx="1934164" cy="1640005"/>
            </a:xfrm>
            <a:custGeom>
              <a:rect b="b" l="l" r="r" t="t"/>
              <a:pathLst>
                <a:path extrusionOk="0" h="1640005" w="1934164">
                  <a:moveTo>
                    <a:pt x="0" y="0"/>
                  </a:moveTo>
                  <a:lnTo>
                    <a:pt x="1934165" y="0"/>
                  </a:lnTo>
                  <a:lnTo>
                    <a:pt x="1934165" y="1640005"/>
                  </a:lnTo>
                  <a:lnTo>
                    <a:pt x="0" y="1640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10549549" y="3230255"/>
              <a:ext cx="1674172" cy="1446066"/>
            </a:xfrm>
            <a:custGeom>
              <a:rect b="b" l="l" r="r" t="t"/>
              <a:pathLst>
                <a:path extrusionOk="0" h="1446066" w="1674172">
                  <a:moveTo>
                    <a:pt x="0" y="0"/>
                  </a:moveTo>
                  <a:lnTo>
                    <a:pt x="1674172" y="0"/>
                  </a:lnTo>
                  <a:lnTo>
                    <a:pt x="1674172" y="1446066"/>
                  </a:lnTo>
                  <a:lnTo>
                    <a:pt x="0" y="14460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8440363" y="3935448"/>
              <a:ext cx="951688" cy="1122935"/>
            </a:xfrm>
            <a:custGeom>
              <a:rect b="b" l="l" r="r" t="t"/>
              <a:pathLst>
                <a:path extrusionOk="0" h="1122935" w="951688">
                  <a:moveTo>
                    <a:pt x="0" y="0"/>
                  </a:moveTo>
                  <a:lnTo>
                    <a:pt x="951688" y="0"/>
                  </a:lnTo>
                  <a:lnTo>
                    <a:pt x="951688" y="1122935"/>
                  </a:lnTo>
                  <a:lnTo>
                    <a:pt x="0" y="11229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80805" y="4524350"/>
              <a:ext cx="1300525" cy="1359864"/>
            </a:xfrm>
            <a:custGeom>
              <a:rect b="b" l="l" r="r" t="t"/>
              <a:pathLst>
                <a:path extrusionOk="0" h="1359864" w="1300525">
                  <a:moveTo>
                    <a:pt x="0" y="0"/>
                  </a:moveTo>
                  <a:lnTo>
                    <a:pt x="1300525" y="0"/>
                  </a:lnTo>
                  <a:lnTo>
                    <a:pt x="1300525" y="1359864"/>
                  </a:lnTo>
                  <a:lnTo>
                    <a:pt x="0" y="135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656438" y="4155570"/>
              <a:ext cx="1674172" cy="1446066"/>
            </a:xfrm>
            <a:custGeom>
              <a:rect b="b" l="l" r="r" t="t"/>
              <a:pathLst>
                <a:path extrusionOk="0" h="1446066" w="1674172">
                  <a:moveTo>
                    <a:pt x="0" y="0"/>
                  </a:moveTo>
                  <a:lnTo>
                    <a:pt x="1674172" y="0"/>
                  </a:lnTo>
                  <a:lnTo>
                    <a:pt x="1674172" y="1446067"/>
                  </a:lnTo>
                  <a:lnTo>
                    <a:pt x="0" y="14460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1547755" y="3856319"/>
              <a:ext cx="951688" cy="1122935"/>
            </a:xfrm>
            <a:custGeom>
              <a:rect b="b" l="l" r="r" t="t"/>
              <a:pathLst>
                <a:path extrusionOk="0" h="1122935" w="951688">
                  <a:moveTo>
                    <a:pt x="0" y="0"/>
                  </a:moveTo>
                  <a:lnTo>
                    <a:pt x="951688" y="0"/>
                  </a:lnTo>
                  <a:lnTo>
                    <a:pt x="951688" y="1122935"/>
                  </a:lnTo>
                  <a:lnTo>
                    <a:pt x="0" y="11229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0777426" y="2830353"/>
              <a:ext cx="951688" cy="1122935"/>
            </a:xfrm>
            <a:custGeom>
              <a:rect b="b" l="l" r="r" t="t"/>
              <a:pathLst>
                <a:path extrusionOk="0" h="1122935" w="951688">
                  <a:moveTo>
                    <a:pt x="0" y="0"/>
                  </a:moveTo>
                  <a:lnTo>
                    <a:pt x="951688" y="0"/>
                  </a:lnTo>
                  <a:lnTo>
                    <a:pt x="951688" y="1122935"/>
                  </a:lnTo>
                  <a:lnTo>
                    <a:pt x="0" y="11229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843262" y="2571818"/>
              <a:ext cx="1934164" cy="1640005"/>
            </a:xfrm>
            <a:custGeom>
              <a:rect b="b" l="l" r="r" t="t"/>
              <a:pathLst>
                <a:path extrusionOk="0" h="1640005" w="1934164">
                  <a:moveTo>
                    <a:pt x="0" y="0"/>
                  </a:moveTo>
                  <a:lnTo>
                    <a:pt x="1934164" y="0"/>
                  </a:lnTo>
                  <a:lnTo>
                    <a:pt x="1934164" y="1640005"/>
                  </a:lnTo>
                  <a:lnTo>
                    <a:pt x="0" y="1640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9392051" y="3935448"/>
              <a:ext cx="1300525" cy="1359864"/>
            </a:xfrm>
            <a:custGeom>
              <a:rect b="b" l="l" r="r" t="t"/>
              <a:pathLst>
                <a:path extrusionOk="0" h="1359864" w="1300525">
                  <a:moveTo>
                    <a:pt x="0" y="0"/>
                  </a:moveTo>
                  <a:lnTo>
                    <a:pt x="1300524" y="0"/>
                  </a:lnTo>
                  <a:lnTo>
                    <a:pt x="1300524" y="1359864"/>
                  </a:lnTo>
                  <a:lnTo>
                    <a:pt x="0" y="135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8079121" y="2655636"/>
              <a:ext cx="1300525" cy="1359864"/>
            </a:xfrm>
            <a:custGeom>
              <a:rect b="b" l="l" r="r" t="t"/>
              <a:pathLst>
                <a:path extrusionOk="0" h="1359864" w="1300525">
                  <a:moveTo>
                    <a:pt x="0" y="0"/>
                  </a:moveTo>
                  <a:lnTo>
                    <a:pt x="1300524" y="0"/>
                  </a:lnTo>
                  <a:lnTo>
                    <a:pt x="1300524" y="1359864"/>
                  </a:lnTo>
                  <a:lnTo>
                    <a:pt x="0" y="1359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6"/>
          <p:cNvGrpSpPr/>
          <p:nvPr/>
        </p:nvGrpSpPr>
        <p:grpSpPr>
          <a:xfrm>
            <a:off x="589058" y="3492540"/>
            <a:ext cx="1047498" cy="1145012"/>
            <a:chOff x="0" y="0"/>
            <a:chExt cx="2854777" cy="2825005"/>
          </a:xfrm>
        </p:grpSpPr>
        <p:sp>
          <p:nvSpPr>
            <p:cNvPr id="100" name="Google Shape;100;p6"/>
            <p:cNvSpPr/>
            <p:nvPr/>
          </p:nvSpPr>
          <p:spPr>
            <a:xfrm>
              <a:off x="533482" y="0"/>
              <a:ext cx="1906146" cy="1993119"/>
            </a:xfrm>
            <a:custGeom>
              <a:rect b="b" l="l" r="r" t="t"/>
              <a:pathLst>
                <a:path extrusionOk="0" h="1993119" w="1906146">
                  <a:moveTo>
                    <a:pt x="0" y="0"/>
                  </a:moveTo>
                  <a:lnTo>
                    <a:pt x="1906146" y="0"/>
                  </a:lnTo>
                  <a:lnTo>
                    <a:pt x="1906146" y="1993119"/>
                  </a:lnTo>
                  <a:lnTo>
                    <a:pt x="0" y="19931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948631" y="748212"/>
              <a:ext cx="1906146" cy="1993119"/>
            </a:xfrm>
            <a:custGeom>
              <a:rect b="b" l="l" r="r" t="t"/>
              <a:pathLst>
                <a:path extrusionOk="0" h="1993119" w="1906146">
                  <a:moveTo>
                    <a:pt x="0" y="0"/>
                  </a:moveTo>
                  <a:lnTo>
                    <a:pt x="1906146" y="0"/>
                  </a:lnTo>
                  <a:lnTo>
                    <a:pt x="1906146" y="1993119"/>
                  </a:lnTo>
                  <a:lnTo>
                    <a:pt x="0" y="19931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0" y="831886"/>
              <a:ext cx="1906146" cy="1993119"/>
            </a:xfrm>
            <a:custGeom>
              <a:rect b="b" l="l" r="r" t="t"/>
              <a:pathLst>
                <a:path extrusionOk="0" h="1993119" w="1906146">
                  <a:moveTo>
                    <a:pt x="0" y="0"/>
                  </a:moveTo>
                  <a:lnTo>
                    <a:pt x="1906146" y="0"/>
                  </a:lnTo>
                  <a:lnTo>
                    <a:pt x="1906146" y="1993119"/>
                  </a:lnTo>
                  <a:lnTo>
                    <a:pt x="0" y="19931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6"/>
          <p:cNvGrpSpPr/>
          <p:nvPr/>
        </p:nvGrpSpPr>
        <p:grpSpPr>
          <a:xfrm>
            <a:off x="2041809" y="3510181"/>
            <a:ext cx="1363524" cy="1259628"/>
            <a:chOff x="0" y="0"/>
            <a:chExt cx="4092246" cy="4079843"/>
          </a:xfrm>
        </p:grpSpPr>
        <p:sp>
          <p:nvSpPr>
            <p:cNvPr id="104" name="Google Shape;104;p6"/>
            <p:cNvSpPr/>
            <p:nvPr/>
          </p:nvSpPr>
          <p:spPr>
            <a:xfrm>
              <a:off x="0" y="725020"/>
              <a:ext cx="3143779" cy="3143779"/>
            </a:xfrm>
            <a:custGeom>
              <a:rect b="b" l="l" r="r" t="t"/>
              <a:pathLst>
                <a:path extrusionOk="0" h="3143779" w="3143779">
                  <a:moveTo>
                    <a:pt x="0" y="0"/>
                  </a:moveTo>
                  <a:lnTo>
                    <a:pt x="3143779" y="0"/>
                  </a:lnTo>
                  <a:lnTo>
                    <a:pt x="3143779" y="3143779"/>
                  </a:lnTo>
                  <a:lnTo>
                    <a:pt x="0" y="31437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948467" y="936064"/>
              <a:ext cx="3143779" cy="3143779"/>
            </a:xfrm>
            <a:custGeom>
              <a:rect b="b" l="l" r="r" t="t"/>
              <a:pathLst>
                <a:path extrusionOk="0" h="3143779" w="3143779">
                  <a:moveTo>
                    <a:pt x="0" y="0"/>
                  </a:moveTo>
                  <a:lnTo>
                    <a:pt x="3143779" y="0"/>
                  </a:lnTo>
                  <a:lnTo>
                    <a:pt x="3143779" y="3143779"/>
                  </a:lnTo>
                  <a:lnTo>
                    <a:pt x="0" y="31437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568437" y="0"/>
              <a:ext cx="3143779" cy="3143779"/>
            </a:xfrm>
            <a:custGeom>
              <a:rect b="b" l="l" r="r" t="t"/>
              <a:pathLst>
                <a:path extrusionOk="0" h="3143779" w="3143779">
                  <a:moveTo>
                    <a:pt x="0" y="0"/>
                  </a:moveTo>
                  <a:lnTo>
                    <a:pt x="3143779" y="0"/>
                  </a:lnTo>
                  <a:lnTo>
                    <a:pt x="3143779" y="3143779"/>
                  </a:lnTo>
                  <a:lnTo>
                    <a:pt x="0" y="31437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6"/>
          <p:cNvGrpSpPr/>
          <p:nvPr/>
        </p:nvGrpSpPr>
        <p:grpSpPr>
          <a:xfrm>
            <a:off x="3961739" y="3478826"/>
            <a:ext cx="1444485" cy="1175836"/>
            <a:chOff x="0" y="0"/>
            <a:chExt cx="3734586" cy="2749136"/>
          </a:xfrm>
        </p:grpSpPr>
        <p:sp>
          <p:nvSpPr>
            <p:cNvPr id="108" name="Google Shape;108;p6"/>
            <p:cNvSpPr/>
            <p:nvPr/>
          </p:nvSpPr>
          <p:spPr>
            <a:xfrm>
              <a:off x="455830" y="0"/>
              <a:ext cx="2337106" cy="1981664"/>
            </a:xfrm>
            <a:custGeom>
              <a:rect b="b" l="l" r="r" t="t"/>
              <a:pathLst>
                <a:path extrusionOk="0" h="1981664" w="2337106">
                  <a:moveTo>
                    <a:pt x="0" y="0"/>
                  </a:moveTo>
                  <a:lnTo>
                    <a:pt x="2337106" y="0"/>
                  </a:lnTo>
                  <a:lnTo>
                    <a:pt x="2337106" y="1981664"/>
                  </a:lnTo>
                  <a:lnTo>
                    <a:pt x="0" y="19816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1397480" y="624945"/>
              <a:ext cx="2337106" cy="1981664"/>
            </a:xfrm>
            <a:custGeom>
              <a:rect b="b" l="l" r="r" t="t"/>
              <a:pathLst>
                <a:path extrusionOk="0" h="1981664" w="2337106">
                  <a:moveTo>
                    <a:pt x="0" y="0"/>
                  </a:moveTo>
                  <a:lnTo>
                    <a:pt x="2337106" y="0"/>
                  </a:lnTo>
                  <a:lnTo>
                    <a:pt x="2337106" y="1981664"/>
                  </a:lnTo>
                  <a:lnTo>
                    <a:pt x="0" y="19816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0" y="767472"/>
              <a:ext cx="2337106" cy="1981664"/>
            </a:xfrm>
            <a:custGeom>
              <a:rect b="b" l="l" r="r" t="t"/>
              <a:pathLst>
                <a:path extrusionOk="0" h="1981664" w="2337106">
                  <a:moveTo>
                    <a:pt x="0" y="0"/>
                  </a:moveTo>
                  <a:lnTo>
                    <a:pt x="2337106" y="0"/>
                  </a:lnTo>
                  <a:lnTo>
                    <a:pt x="2337106" y="1981664"/>
                  </a:lnTo>
                  <a:lnTo>
                    <a:pt x="0" y="19816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6"/>
          <p:cNvGrpSpPr/>
          <p:nvPr/>
        </p:nvGrpSpPr>
        <p:grpSpPr>
          <a:xfrm>
            <a:off x="5946749" y="3604321"/>
            <a:ext cx="1180857" cy="972210"/>
            <a:chOff x="0" y="0"/>
            <a:chExt cx="2334871" cy="2539996"/>
          </a:xfrm>
        </p:grpSpPr>
        <p:sp>
          <p:nvSpPr>
            <p:cNvPr id="112" name="Google Shape;112;p6"/>
            <p:cNvSpPr/>
            <p:nvPr/>
          </p:nvSpPr>
          <p:spPr>
            <a:xfrm>
              <a:off x="634458" y="1042749"/>
              <a:ext cx="1268917" cy="1497247"/>
            </a:xfrm>
            <a:custGeom>
              <a:rect b="b" l="l" r="r" t="t"/>
              <a:pathLst>
                <a:path extrusionOk="0" h="1497247" w="1268917">
                  <a:moveTo>
                    <a:pt x="0" y="0"/>
                  </a:moveTo>
                  <a:lnTo>
                    <a:pt x="1268917" y="0"/>
                  </a:lnTo>
                  <a:lnTo>
                    <a:pt x="1268917" y="1497247"/>
                  </a:lnTo>
                  <a:lnTo>
                    <a:pt x="0" y="14972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1065954" y="0"/>
              <a:ext cx="1268917" cy="1497247"/>
            </a:xfrm>
            <a:custGeom>
              <a:rect b="b" l="l" r="r" t="t"/>
              <a:pathLst>
                <a:path extrusionOk="0" h="1497247" w="1268917">
                  <a:moveTo>
                    <a:pt x="0" y="0"/>
                  </a:moveTo>
                  <a:lnTo>
                    <a:pt x="1268917" y="0"/>
                  </a:lnTo>
                  <a:lnTo>
                    <a:pt x="1268917" y="1497247"/>
                  </a:lnTo>
                  <a:lnTo>
                    <a:pt x="0" y="14972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0" y="294125"/>
              <a:ext cx="1268917" cy="1497247"/>
            </a:xfrm>
            <a:custGeom>
              <a:rect b="b" l="l" r="r" t="t"/>
              <a:pathLst>
                <a:path extrusionOk="0" h="1497247" w="1268917">
                  <a:moveTo>
                    <a:pt x="0" y="0"/>
                  </a:moveTo>
                  <a:lnTo>
                    <a:pt x="1268917" y="0"/>
                  </a:lnTo>
                  <a:lnTo>
                    <a:pt x="1268917" y="1497247"/>
                  </a:lnTo>
                  <a:lnTo>
                    <a:pt x="0" y="14972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6"/>
          <p:cNvGrpSpPr/>
          <p:nvPr/>
        </p:nvGrpSpPr>
        <p:grpSpPr>
          <a:xfrm>
            <a:off x="7556917" y="3721146"/>
            <a:ext cx="1014534" cy="853845"/>
            <a:chOff x="0" y="0"/>
            <a:chExt cx="3244173" cy="2802154"/>
          </a:xfrm>
        </p:grpSpPr>
        <p:sp>
          <p:nvSpPr>
            <p:cNvPr id="116" name="Google Shape;116;p6"/>
            <p:cNvSpPr/>
            <p:nvPr/>
          </p:nvSpPr>
          <p:spPr>
            <a:xfrm>
              <a:off x="1081391" y="934051"/>
              <a:ext cx="2162782" cy="1868103"/>
            </a:xfrm>
            <a:custGeom>
              <a:rect b="b" l="l" r="r" t="t"/>
              <a:pathLst>
                <a:path extrusionOk="0" h="1868103" w="2162782">
                  <a:moveTo>
                    <a:pt x="0" y="0"/>
                  </a:moveTo>
                  <a:lnTo>
                    <a:pt x="2162782" y="0"/>
                  </a:lnTo>
                  <a:lnTo>
                    <a:pt x="2162782" y="1868103"/>
                  </a:lnTo>
                  <a:lnTo>
                    <a:pt x="0" y="18681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816359" y="0"/>
              <a:ext cx="2162782" cy="1868103"/>
            </a:xfrm>
            <a:custGeom>
              <a:rect b="b" l="l" r="r" t="t"/>
              <a:pathLst>
                <a:path extrusionOk="0" h="1868103" w="2162782">
                  <a:moveTo>
                    <a:pt x="0" y="0"/>
                  </a:moveTo>
                  <a:lnTo>
                    <a:pt x="2162782" y="0"/>
                  </a:lnTo>
                  <a:lnTo>
                    <a:pt x="2162782" y="1868103"/>
                  </a:lnTo>
                  <a:lnTo>
                    <a:pt x="0" y="18681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0" y="846872"/>
              <a:ext cx="2162782" cy="1868103"/>
            </a:xfrm>
            <a:custGeom>
              <a:rect b="b" l="l" r="r" t="t"/>
              <a:pathLst>
                <a:path extrusionOk="0" h="1868103" w="2162782">
                  <a:moveTo>
                    <a:pt x="0" y="0"/>
                  </a:moveTo>
                  <a:lnTo>
                    <a:pt x="2162782" y="0"/>
                  </a:lnTo>
                  <a:lnTo>
                    <a:pt x="2162782" y="1868103"/>
                  </a:lnTo>
                  <a:lnTo>
                    <a:pt x="0" y="18681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type="title"/>
          </p:nvPr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/>
              <a:t>Recognition</a:t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2341966" y="1508071"/>
            <a:ext cx="4460067" cy="2462634"/>
          </a:xfrm>
          <a:custGeom>
            <a:rect b="b" l="l" r="r" t="t"/>
            <a:pathLst>
              <a:path extrusionOk="0" h="5222049" w="9325087">
                <a:moveTo>
                  <a:pt x="0" y="0"/>
                </a:moveTo>
                <a:lnTo>
                  <a:pt x="9325086" y="0"/>
                </a:lnTo>
                <a:lnTo>
                  <a:pt x="9325086" y="5222049"/>
                </a:lnTo>
                <a:lnTo>
                  <a:pt x="0" y="5222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type="title"/>
          </p:nvPr>
        </p:nvSpPr>
        <p:spPr>
          <a:xfrm>
            <a:off x="1575750" y="356520"/>
            <a:ext cx="5992500" cy="5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/>
              <a:t>Generation</a:t>
            </a:r>
            <a:endParaRPr/>
          </a:p>
        </p:txBody>
      </p:sp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/>
          </a:blip>
          <a:srcRect b="136" l="28695" r="11982" t="28670"/>
          <a:stretch/>
        </p:blipFill>
        <p:spPr>
          <a:xfrm>
            <a:off x="1988388" y="1281506"/>
            <a:ext cx="5167223" cy="3294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type="title"/>
          </p:nvPr>
        </p:nvSpPr>
        <p:spPr>
          <a:xfrm>
            <a:off x="1575750" y="1742943"/>
            <a:ext cx="5992500" cy="1797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800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Examples of AI &amp; ML Application</a:t>
            </a:r>
            <a:endParaRPr sz="4800">
              <a:solidFill>
                <a:schemeClr val="dk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App Pitch Deck by Slidesgo">
  <a:themeElements>
    <a:clrScheme name="Simple Light">
      <a:dk1>
        <a:srgbClr val="FFFFFF"/>
      </a:dk1>
      <a:lt1>
        <a:srgbClr val="0B0218"/>
      </a:lt1>
      <a:dk2>
        <a:srgbClr val="CEABFF"/>
      </a:dk2>
      <a:lt2>
        <a:srgbClr val="8134EC"/>
      </a:lt2>
      <a:accent1>
        <a:srgbClr val="240155"/>
      </a:accent1>
      <a:accent2>
        <a:srgbClr val="9101BE"/>
      </a:accent2>
      <a:accent3>
        <a:srgbClr val="4654F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